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5" r:id="rId1"/>
    <p:sldMasterId id="2147483859" r:id="rId2"/>
  </p:sldMasterIdLst>
  <p:notesMasterIdLst>
    <p:notesMasterId r:id="rId16"/>
  </p:notesMasterIdLst>
  <p:sldIdLst>
    <p:sldId id="316" r:id="rId3"/>
    <p:sldId id="324" r:id="rId4"/>
    <p:sldId id="260" r:id="rId5"/>
    <p:sldId id="339" r:id="rId6"/>
    <p:sldId id="346" r:id="rId7"/>
    <p:sldId id="340" r:id="rId8"/>
    <p:sldId id="341" r:id="rId9"/>
    <p:sldId id="342" r:id="rId10"/>
    <p:sldId id="343" r:id="rId11"/>
    <p:sldId id="345" r:id="rId12"/>
    <p:sldId id="347" r:id="rId13"/>
    <p:sldId id="350" r:id="rId14"/>
    <p:sldId id="348" r:id="rId15"/>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68" autoAdjust="0"/>
    <p:restoredTop sz="94634" autoAdjust="0"/>
  </p:normalViewPr>
  <p:slideViewPr>
    <p:cSldViewPr>
      <p:cViewPr varScale="1">
        <p:scale>
          <a:sx n="91" d="100"/>
          <a:sy n="91" d="100"/>
        </p:scale>
        <p:origin x="1410"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2.jpeg>
</file>

<file path=ppt/media/image3.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a:defRPr/>
            </a:pPr>
            <a:fld id="{92E8A13F-0175-45FD-8381-81651CCDE1F7}" type="datetimeFigureOut">
              <a:rPr lang="zh-CN" altLang="en-US"/>
              <a:pPr>
                <a:defRPr/>
              </a:pPr>
              <a:t>2020/2/24</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endParaRPr lang="zh-CN"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a:defRPr/>
            </a:pPr>
            <a:fld id="{A49DF20D-2847-4E18-AE4E-492E1959E217}"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fld id="{134C9363-A69F-41E8-8AC9-B3FEE033573B}" type="slidenum">
              <a:rPr lang="zh-CN" altLang="en-US" smtClean="0">
                <a:solidFill>
                  <a:srgbClr val="000000"/>
                </a:solidFill>
                <a:latin typeface="Calibri" panose="020F0502020204030204" pitchFamily="34" charset="0"/>
              </a:rPr>
              <a:pPr/>
              <a:t>1</a:t>
            </a:fld>
            <a:endParaRPr lang="zh-CN" altLang="en-US" smtClean="0">
              <a:solidFill>
                <a:srgbClr val="000000"/>
              </a:solidFill>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2458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8349531-DECC-4E09-A166-5CC835AD4A74}" type="slidenum">
              <a:rPr lang="zh-CN" altLang="en-US" smtClean="0">
                <a:solidFill>
                  <a:srgbClr val="000000"/>
                </a:solidFill>
              </a:rPr>
              <a:pPr>
                <a:spcBef>
                  <a:spcPct val="0"/>
                </a:spcBef>
              </a:pPr>
              <a:t>2</a:t>
            </a:fld>
            <a:endParaRPr lang="zh-CN" altLang="en-US" smtClean="0">
              <a:solidFill>
                <a:srgbClr val="000000"/>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AutoShape 7"/>
          <p:cNvSpPr>
            <a:spLocks noChangeArrowheads="1"/>
          </p:cNvSpPr>
          <p:nvPr/>
        </p:nvSpPr>
        <p:spPr bwMode="auto">
          <a:xfrm>
            <a:off x="685800" y="2393950"/>
            <a:ext cx="7772400" cy="109538"/>
          </a:xfrm>
          <a:custGeom>
            <a:avLst/>
            <a:gdLst>
              <a:gd name="T0" fmla="*/ 0 w 1000"/>
              <a:gd name="T1" fmla="*/ 0 h 1000"/>
              <a:gd name="T2" fmla="*/ 2147483646 w 1000"/>
              <a:gd name="T3" fmla="*/ 0 h 1000"/>
              <a:gd name="T4" fmla="*/ 2147483646 w 1000"/>
              <a:gd name="T5" fmla="*/ 2147483646 h 1000"/>
              <a:gd name="T6" fmla="*/ 0 w 1000"/>
              <a:gd name="T7" fmla="*/ 2147483646 h 1000"/>
              <a:gd name="T8" fmla="*/ 0 w 1000"/>
              <a:gd name="T9" fmla="*/ 0 h 1000"/>
              <a:gd name="T10" fmla="*/ 2147483646 w 1000"/>
              <a:gd name="T11" fmla="*/ 0 h 10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00" h="1000" stroke="0">
                <a:moveTo>
                  <a:pt x="0" y="0"/>
                </a:moveTo>
                <a:lnTo>
                  <a:pt x="618" y="0"/>
                </a:lnTo>
                <a:lnTo>
                  <a:pt x="618" y="1000"/>
                </a:lnTo>
                <a:lnTo>
                  <a:pt x="0" y="1000"/>
                </a:lnTo>
                <a:lnTo>
                  <a:pt x="0" y="0"/>
                </a:lnTo>
                <a:close/>
              </a:path>
              <a:path w="1000" h="1000">
                <a:moveTo>
                  <a:pt x="0" y="0"/>
                </a:moveTo>
                <a:lnTo>
                  <a:pt x="1000" y="0"/>
                </a:lnTo>
              </a:path>
            </a:pathLst>
          </a:custGeom>
          <a:solidFill>
            <a:schemeClr val="accent2"/>
          </a:solidFill>
          <a:ln w="9525">
            <a:solidFill>
              <a:schemeClr val="accent2"/>
            </a:solidFill>
            <a:round/>
            <a:headEnd/>
            <a:tailEnd/>
          </a:ln>
        </p:spPr>
        <p:txBody>
          <a:bodyPr/>
          <a:lstStyle/>
          <a:p>
            <a:endParaRPr lang="zh-CN" altLang="en-US"/>
          </a:p>
        </p:txBody>
      </p:sp>
      <p:sp>
        <p:nvSpPr>
          <p:cNvPr id="73730" name="Rectangle 2"/>
          <p:cNvSpPr>
            <a:spLocks noGrp="1" noChangeArrowheads="1"/>
          </p:cNvSpPr>
          <p:nvPr>
            <p:ph type="ctrTitle"/>
          </p:nvPr>
        </p:nvSpPr>
        <p:spPr>
          <a:xfrm>
            <a:off x="685800" y="990600"/>
            <a:ext cx="7772400" cy="1371600"/>
          </a:xfrm>
        </p:spPr>
        <p:txBody>
          <a:bodyPr/>
          <a:lstStyle>
            <a:lvl1pPr>
              <a:defRPr sz="4000"/>
            </a:lvl1pPr>
          </a:lstStyle>
          <a:p>
            <a:r>
              <a:rPr lang="zh-CN" altLang="en-US"/>
              <a:t>单击此处编辑母版标题样式</a:t>
            </a:r>
          </a:p>
        </p:txBody>
      </p:sp>
      <p:sp>
        <p:nvSpPr>
          <p:cNvPr id="73731" name="Rectangle 3"/>
          <p:cNvSpPr>
            <a:spLocks noGrp="1" noChangeArrowheads="1"/>
          </p:cNvSpPr>
          <p:nvPr>
            <p:ph type="subTitle" idx="1"/>
          </p:nvPr>
        </p:nvSpPr>
        <p:spPr>
          <a:xfrm>
            <a:off x="1447800" y="3429000"/>
            <a:ext cx="7010400" cy="1600200"/>
          </a:xfrm>
        </p:spPr>
        <p:txBody>
          <a:bodyPr/>
          <a:lstStyle>
            <a:lvl1pPr marL="0" indent="0">
              <a:buFont typeface="Wingdings" pitchFamily="2" charset="2"/>
              <a:buNone/>
              <a:defRPr sz="2800"/>
            </a:lvl1pPr>
          </a:lstStyle>
          <a:p>
            <a:r>
              <a:rPr lang="zh-CN" altLang="en-US"/>
              <a:t>单击此处编辑母版副标题样式</a:t>
            </a:r>
          </a:p>
        </p:txBody>
      </p:sp>
      <p:sp>
        <p:nvSpPr>
          <p:cNvPr id="5" name="Rectangle 4"/>
          <p:cNvSpPr>
            <a:spLocks noGrp="1" noChangeArrowheads="1"/>
          </p:cNvSpPr>
          <p:nvPr>
            <p:ph type="dt" sz="half" idx="10"/>
          </p:nvPr>
        </p:nvSpPr>
        <p:spPr>
          <a:xfrm>
            <a:off x="685800" y="6248400"/>
            <a:ext cx="1905000" cy="457200"/>
          </a:xfrm>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xfrm>
            <a:off x="3124200" y="6248400"/>
            <a:ext cx="2895600" cy="457200"/>
          </a:xfrm>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xfrm>
            <a:off x="6553200" y="6248400"/>
            <a:ext cx="1905000" cy="457200"/>
          </a:xfrm>
        </p:spPr>
        <p:txBody>
          <a:bodyPr/>
          <a:lstStyle>
            <a:lvl1pPr>
              <a:defRPr/>
            </a:lvl1pPr>
          </a:lstStyle>
          <a:p>
            <a:pPr>
              <a:defRPr/>
            </a:pPr>
            <a:fld id="{A7243F73-78DC-44A5-AB91-03349B5413DE}" type="slidenum">
              <a:rPr lang="zh-CN" altLang="en-US"/>
              <a:pPr>
                <a:defRPr/>
              </a:pPr>
              <a:t>‹#›</a:t>
            </a:fld>
            <a:endParaRPr lang="en-US" altLang="zh-CN"/>
          </a:p>
        </p:txBody>
      </p:sp>
    </p:spTree>
    <p:extLst>
      <p:ext uri="{BB962C8B-B14F-4D97-AF65-F5344CB8AC3E}">
        <p14:creationId xmlns:p14="http://schemas.microsoft.com/office/powerpoint/2010/main" val="4191269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6"/>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p:cNvSpPr>
            <a:spLocks noGrp="1" noChangeArrowheads="1"/>
          </p:cNvSpPr>
          <p:nvPr>
            <p:ph type="sldNum" sz="quarter" idx="12"/>
          </p:nvPr>
        </p:nvSpPr>
        <p:spPr>
          <a:ln/>
        </p:spPr>
        <p:txBody>
          <a:bodyPr/>
          <a:lstStyle>
            <a:lvl1pPr>
              <a:defRPr/>
            </a:lvl1pPr>
          </a:lstStyle>
          <a:p>
            <a:pPr>
              <a:defRPr/>
            </a:pPr>
            <a:fld id="{506DEDD5-5E7C-409F-8B45-E6029C58791B}" type="slidenum">
              <a:rPr lang="zh-CN" altLang="en-US"/>
              <a:pPr>
                <a:defRPr/>
              </a:pPr>
              <a:t>‹#›</a:t>
            </a:fld>
            <a:endParaRPr lang="en-US" altLang="zh-CN"/>
          </a:p>
        </p:txBody>
      </p:sp>
    </p:spTree>
    <p:extLst>
      <p:ext uri="{BB962C8B-B14F-4D97-AF65-F5344CB8AC3E}">
        <p14:creationId xmlns:p14="http://schemas.microsoft.com/office/powerpoint/2010/main" val="4022560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3838" y="304800"/>
            <a:ext cx="2001837" cy="57150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66738" y="304800"/>
            <a:ext cx="5854700" cy="57150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6"/>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p:cNvSpPr>
            <a:spLocks noGrp="1" noChangeArrowheads="1"/>
          </p:cNvSpPr>
          <p:nvPr>
            <p:ph type="sldNum" sz="quarter" idx="12"/>
          </p:nvPr>
        </p:nvSpPr>
        <p:spPr>
          <a:ln/>
        </p:spPr>
        <p:txBody>
          <a:bodyPr/>
          <a:lstStyle>
            <a:lvl1pPr>
              <a:defRPr/>
            </a:lvl1pPr>
          </a:lstStyle>
          <a:p>
            <a:pPr>
              <a:defRPr/>
            </a:pPr>
            <a:fld id="{91F720CC-2210-489D-AE54-8E73C327E89C}" type="slidenum">
              <a:rPr lang="zh-CN" altLang="en-US"/>
              <a:pPr>
                <a:defRPr/>
              </a:pPr>
              <a:t>‹#›</a:t>
            </a:fld>
            <a:endParaRPr lang="en-US" altLang="zh-CN"/>
          </a:p>
        </p:txBody>
      </p:sp>
    </p:spTree>
    <p:extLst>
      <p:ext uri="{BB962C8B-B14F-4D97-AF65-F5344CB8AC3E}">
        <p14:creationId xmlns:p14="http://schemas.microsoft.com/office/powerpoint/2010/main" val="39336221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41617F11-9D2B-4679-B4E3-28C797F8E7AC}" type="datetimeFigureOut">
              <a:rPr lang="zh-CN" altLang="en-US"/>
              <a:pPr>
                <a:defRPr/>
              </a:pPr>
              <a:t>2020/2/24</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F11ADF5-4A71-4F27-BF06-A723C434956C}" type="slidenum">
              <a:rPr lang="zh-CN" altLang="en-US"/>
              <a:pPr>
                <a:defRPr/>
              </a:pPr>
              <a:t>‹#›</a:t>
            </a:fld>
            <a:endParaRPr lang="zh-CN" altLang="en-US"/>
          </a:p>
        </p:txBody>
      </p:sp>
    </p:spTree>
    <p:extLst>
      <p:ext uri="{BB962C8B-B14F-4D97-AF65-F5344CB8AC3E}">
        <p14:creationId xmlns:p14="http://schemas.microsoft.com/office/powerpoint/2010/main" val="8883456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F3907E69-3DCE-474C-BC07-0856A74AA6CB}" type="datetimeFigureOut">
              <a:rPr lang="zh-CN" altLang="en-US"/>
              <a:pPr>
                <a:defRPr/>
              </a:pPr>
              <a:t>2020/2/24</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74301417-68ED-4175-9FE3-E930B02A5AF2}" type="slidenum">
              <a:rPr lang="zh-CN" altLang="en-US"/>
              <a:pPr>
                <a:defRPr/>
              </a:pPr>
              <a:t>‹#›</a:t>
            </a:fld>
            <a:endParaRPr lang="zh-CN" altLang="en-US"/>
          </a:p>
        </p:txBody>
      </p:sp>
    </p:spTree>
    <p:extLst>
      <p:ext uri="{BB962C8B-B14F-4D97-AF65-F5344CB8AC3E}">
        <p14:creationId xmlns:p14="http://schemas.microsoft.com/office/powerpoint/2010/main" val="16800257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5B6F0A0F-0EB0-4F4E-82CF-D5282A41BEA6}" type="datetimeFigureOut">
              <a:rPr lang="zh-CN" altLang="en-US"/>
              <a:pPr>
                <a:defRPr/>
              </a:pPr>
              <a:t>2020/2/24</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12670F1F-9A4D-4336-B6E4-45988887016F}" type="slidenum">
              <a:rPr lang="zh-CN" altLang="en-US"/>
              <a:pPr>
                <a:defRPr/>
              </a:pPr>
              <a:t>‹#›</a:t>
            </a:fld>
            <a:endParaRPr lang="zh-CN" altLang="en-US"/>
          </a:p>
        </p:txBody>
      </p:sp>
    </p:spTree>
    <p:extLst>
      <p:ext uri="{BB962C8B-B14F-4D97-AF65-F5344CB8AC3E}">
        <p14:creationId xmlns:p14="http://schemas.microsoft.com/office/powerpoint/2010/main" val="11933705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B70E6A45-21AC-43EE-A3D9-C24BE3B5C535}" type="datetimeFigureOut">
              <a:rPr lang="zh-CN" altLang="en-US"/>
              <a:pPr>
                <a:defRPr/>
              </a:pPr>
              <a:t>2020/2/24</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C7924988-E147-4407-9805-9A68190BCB63}" type="slidenum">
              <a:rPr lang="zh-CN" altLang="en-US"/>
              <a:pPr>
                <a:defRPr/>
              </a:pPr>
              <a:t>‹#›</a:t>
            </a:fld>
            <a:endParaRPr lang="zh-CN" altLang="en-US"/>
          </a:p>
        </p:txBody>
      </p:sp>
    </p:spTree>
    <p:extLst>
      <p:ext uri="{BB962C8B-B14F-4D97-AF65-F5344CB8AC3E}">
        <p14:creationId xmlns:p14="http://schemas.microsoft.com/office/powerpoint/2010/main" val="18545734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7143D9CF-4788-43E9-8A14-45EA4C046A15}" type="datetimeFigureOut">
              <a:rPr lang="zh-CN" altLang="en-US"/>
              <a:pPr>
                <a:defRPr/>
              </a:pPr>
              <a:t>2020/2/24</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245F1BC0-11C9-40C4-8C37-97F2495C576B}" type="slidenum">
              <a:rPr lang="zh-CN" altLang="en-US"/>
              <a:pPr>
                <a:defRPr/>
              </a:pPr>
              <a:t>‹#›</a:t>
            </a:fld>
            <a:endParaRPr lang="zh-CN" altLang="en-US"/>
          </a:p>
        </p:txBody>
      </p:sp>
    </p:spTree>
    <p:extLst>
      <p:ext uri="{BB962C8B-B14F-4D97-AF65-F5344CB8AC3E}">
        <p14:creationId xmlns:p14="http://schemas.microsoft.com/office/powerpoint/2010/main" val="21512393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F77E0495-6484-4861-B974-D9253F67DF91}" type="datetimeFigureOut">
              <a:rPr lang="zh-CN" altLang="en-US"/>
              <a:pPr>
                <a:defRPr/>
              </a:pPr>
              <a:t>2020/2/24</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FA3740C5-64A8-431C-8EF2-EDF63BC72CEC}" type="slidenum">
              <a:rPr lang="zh-CN" altLang="en-US"/>
              <a:pPr>
                <a:defRPr/>
              </a:pPr>
              <a:t>‹#›</a:t>
            </a:fld>
            <a:endParaRPr lang="zh-CN" altLang="en-US"/>
          </a:p>
        </p:txBody>
      </p:sp>
    </p:spTree>
    <p:extLst>
      <p:ext uri="{BB962C8B-B14F-4D97-AF65-F5344CB8AC3E}">
        <p14:creationId xmlns:p14="http://schemas.microsoft.com/office/powerpoint/2010/main" val="3464329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F4EDD6D5-39D3-4A53-9FEA-D5E31654FF0A}" type="datetimeFigureOut">
              <a:rPr lang="zh-CN" altLang="en-US"/>
              <a:pPr>
                <a:defRPr/>
              </a:pPr>
              <a:t>2020/2/24</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9093915D-018A-4F0E-941F-E13D745A32E8}" type="slidenum">
              <a:rPr lang="zh-CN" altLang="en-US"/>
              <a:pPr>
                <a:defRPr/>
              </a:pPr>
              <a:t>‹#›</a:t>
            </a:fld>
            <a:endParaRPr lang="zh-CN" altLang="en-US"/>
          </a:p>
        </p:txBody>
      </p:sp>
    </p:spTree>
    <p:extLst>
      <p:ext uri="{BB962C8B-B14F-4D97-AF65-F5344CB8AC3E}">
        <p14:creationId xmlns:p14="http://schemas.microsoft.com/office/powerpoint/2010/main" val="35021724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65A2DAA8-42B9-41B2-8DF4-894BD61AC907}" type="datetimeFigureOut">
              <a:rPr lang="zh-CN" altLang="en-US"/>
              <a:pPr>
                <a:defRPr/>
              </a:pPr>
              <a:t>2020/2/24</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4E9299AF-C9AB-47CE-8D9E-83EB6DBAF9F8}" type="slidenum">
              <a:rPr lang="zh-CN" altLang="en-US"/>
              <a:pPr>
                <a:defRPr/>
              </a:pPr>
              <a:t>‹#›</a:t>
            </a:fld>
            <a:endParaRPr lang="zh-CN" altLang="en-US"/>
          </a:p>
        </p:txBody>
      </p:sp>
    </p:spTree>
    <p:extLst>
      <p:ext uri="{BB962C8B-B14F-4D97-AF65-F5344CB8AC3E}">
        <p14:creationId xmlns:p14="http://schemas.microsoft.com/office/powerpoint/2010/main" val="3820296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6"/>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p:cNvSpPr>
            <a:spLocks noGrp="1" noChangeArrowheads="1"/>
          </p:cNvSpPr>
          <p:nvPr>
            <p:ph type="sldNum" sz="quarter" idx="12"/>
          </p:nvPr>
        </p:nvSpPr>
        <p:spPr>
          <a:ln/>
        </p:spPr>
        <p:txBody>
          <a:bodyPr/>
          <a:lstStyle>
            <a:lvl1pPr>
              <a:defRPr/>
            </a:lvl1pPr>
          </a:lstStyle>
          <a:p>
            <a:pPr>
              <a:defRPr/>
            </a:pPr>
            <a:fld id="{68510D9B-5564-4232-94EF-C032BA1FB285}" type="slidenum">
              <a:rPr lang="zh-CN" altLang="en-US"/>
              <a:pPr>
                <a:defRPr/>
              </a:pPr>
              <a:t>‹#›</a:t>
            </a:fld>
            <a:endParaRPr lang="en-US" altLang="zh-CN"/>
          </a:p>
        </p:txBody>
      </p:sp>
    </p:spTree>
    <p:extLst>
      <p:ext uri="{BB962C8B-B14F-4D97-AF65-F5344CB8AC3E}">
        <p14:creationId xmlns:p14="http://schemas.microsoft.com/office/powerpoint/2010/main" val="92540266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6A2A1225-CF8A-453B-AB81-AF1555328D89}" type="datetimeFigureOut">
              <a:rPr lang="zh-CN" altLang="en-US"/>
              <a:pPr>
                <a:defRPr/>
              </a:pPr>
              <a:t>2020/2/24</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2BF6971D-311D-4D96-843F-C092F2D67700}" type="slidenum">
              <a:rPr lang="zh-CN" altLang="en-US"/>
              <a:pPr>
                <a:defRPr/>
              </a:pPr>
              <a:t>‹#›</a:t>
            </a:fld>
            <a:endParaRPr lang="zh-CN" altLang="en-US"/>
          </a:p>
        </p:txBody>
      </p:sp>
    </p:spTree>
    <p:extLst>
      <p:ext uri="{BB962C8B-B14F-4D97-AF65-F5344CB8AC3E}">
        <p14:creationId xmlns:p14="http://schemas.microsoft.com/office/powerpoint/2010/main" val="7799340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3BABA3EB-1717-43F3-A4CF-EF8631C6237A}" type="datetimeFigureOut">
              <a:rPr lang="zh-CN" altLang="en-US"/>
              <a:pPr>
                <a:defRPr/>
              </a:pPr>
              <a:t>2020/2/24</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6167BCCE-5B41-438C-BAAB-4A99D15E7FBA}" type="slidenum">
              <a:rPr lang="zh-CN" altLang="en-US"/>
              <a:pPr>
                <a:defRPr/>
              </a:pPr>
              <a:t>‹#›</a:t>
            </a:fld>
            <a:endParaRPr lang="zh-CN" altLang="en-US"/>
          </a:p>
        </p:txBody>
      </p:sp>
    </p:spTree>
    <p:extLst>
      <p:ext uri="{BB962C8B-B14F-4D97-AF65-F5344CB8AC3E}">
        <p14:creationId xmlns:p14="http://schemas.microsoft.com/office/powerpoint/2010/main" val="1762655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1F2BDFA8-0951-433C-AADE-9E5A82F5636F}" type="datetimeFigureOut">
              <a:rPr lang="zh-CN" altLang="en-US"/>
              <a:pPr>
                <a:defRPr/>
              </a:pPr>
              <a:t>2020/2/24</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769600C7-DB15-4F22-9353-7F6F6C53AB02}" type="slidenum">
              <a:rPr lang="zh-CN" altLang="en-US"/>
              <a:pPr>
                <a:defRPr/>
              </a:pPr>
              <a:t>‹#›</a:t>
            </a:fld>
            <a:endParaRPr lang="zh-CN" altLang="en-US"/>
          </a:p>
        </p:txBody>
      </p:sp>
    </p:spTree>
    <p:extLst>
      <p:ext uri="{BB962C8B-B14F-4D97-AF65-F5344CB8AC3E}">
        <p14:creationId xmlns:p14="http://schemas.microsoft.com/office/powerpoint/2010/main" val="2192958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6"/>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p:cNvSpPr>
            <a:spLocks noGrp="1" noChangeArrowheads="1"/>
          </p:cNvSpPr>
          <p:nvPr>
            <p:ph type="sldNum" sz="quarter" idx="12"/>
          </p:nvPr>
        </p:nvSpPr>
        <p:spPr>
          <a:ln/>
        </p:spPr>
        <p:txBody>
          <a:bodyPr/>
          <a:lstStyle>
            <a:lvl1pPr>
              <a:defRPr/>
            </a:lvl1pPr>
          </a:lstStyle>
          <a:p>
            <a:pPr>
              <a:defRPr/>
            </a:pPr>
            <a:fld id="{38493322-B7E2-4C48-8248-C618C00F3473}" type="slidenum">
              <a:rPr lang="zh-CN" altLang="en-US"/>
              <a:pPr>
                <a:defRPr/>
              </a:pPr>
              <a:t>‹#›</a:t>
            </a:fld>
            <a:endParaRPr lang="en-US" altLang="zh-CN"/>
          </a:p>
        </p:txBody>
      </p:sp>
    </p:spTree>
    <p:extLst>
      <p:ext uri="{BB962C8B-B14F-4D97-AF65-F5344CB8AC3E}">
        <p14:creationId xmlns:p14="http://schemas.microsoft.com/office/powerpoint/2010/main" val="2949725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66738" y="1752600"/>
            <a:ext cx="39243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3438" y="1752600"/>
            <a:ext cx="39243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6"/>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7"/>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8"/>
          <p:cNvSpPr>
            <a:spLocks noGrp="1" noChangeArrowheads="1"/>
          </p:cNvSpPr>
          <p:nvPr>
            <p:ph type="sldNum" sz="quarter" idx="12"/>
          </p:nvPr>
        </p:nvSpPr>
        <p:spPr>
          <a:ln/>
        </p:spPr>
        <p:txBody>
          <a:bodyPr/>
          <a:lstStyle>
            <a:lvl1pPr>
              <a:defRPr/>
            </a:lvl1pPr>
          </a:lstStyle>
          <a:p>
            <a:pPr>
              <a:defRPr/>
            </a:pPr>
            <a:fld id="{70BDDC83-E998-4DD7-A4F1-ED218A06D585}" type="slidenum">
              <a:rPr lang="zh-CN" altLang="en-US"/>
              <a:pPr>
                <a:defRPr/>
              </a:pPr>
              <a:t>‹#›</a:t>
            </a:fld>
            <a:endParaRPr lang="en-US" altLang="zh-CN"/>
          </a:p>
        </p:txBody>
      </p:sp>
    </p:spTree>
    <p:extLst>
      <p:ext uri="{BB962C8B-B14F-4D97-AF65-F5344CB8AC3E}">
        <p14:creationId xmlns:p14="http://schemas.microsoft.com/office/powerpoint/2010/main" val="1707805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6"/>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7"/>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8"/>
          <p:cNvSpPr>
            <a:spLocks noGrp="1" noChangeArrowheads="1"/>
          </p:cNvSpPr>
          <p:nvPr>
            <p:ph type="sldNum" sz="quarter" idx="12"/>
          </p:nvPr>
        </p:nvSpPr>
        <p:spPr>
          <a:ln/>
        </p:spPr>
        <p:txBody>
          <a:bodyPr/>
          <a:lstStyle>
            <a:lvl1pPr>
              <a:defRPr/>
            </a:lvl1pPr>
          </a:lstStyle>
          <a:p>
            <a:pPr>
              <a:defRPr/>
            </a:pPr>
            <a:fld id="{59499061-3F1C-4108-8231-77046AD6C0A1}" type="slidenum">
              <a:rPr lang="zh-CN" altLang="en-US"/>
              <a:pPr>
                <a:defRPr/>
              </a:pPr>
              <a:t>‹#›</a:t>
            </a:fld>
            <a:endParaRPr lang="en-US" altLang="zh-CN"/>
          </a:p>
        </p:txBody>
      </p:sp>
    </p:spTree>
    <p:extLst>
      <p:ext uri="{BB962C8B-B14F-4D97-AF65-F5344CB8AC3E}">
        <p14:creationId xmlns:p14="http://schemas.microsoft.com/office/powerpoint/2010/main" val="23074938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6"/>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7"/>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8"/>
          <p:cNvSpPr>
            <a:spLocks noGrp="1" noChangeArrowheads="1"/>
          </p:cNvSpPr>
          <p:nvPr>
            <p:ph type="sldNum" sz="quarter" idx="12"/>
          </p:nvPr>
        </p:nvSpPr>
        <p:spPr>
          <a:ln/>
        </p:spPr>
        <p:txBody>
          <a:bodyPr/>
          <a:lstStyle>
            <a:lvl1pPr>
              <a:defRPr/>
            </a:lvl1pPr>
          </a:lstStyle>
          <a:p>
            <a:pPr>
              <a:defRPr/>
            </a:pPr>
            <a:fld id="{406D5E74-19AA-4273-AD95-4B1079EC34C0}" type="slidenum">
              <a:rPr lang="zh-CN" altLang="en-US"/>
              <a:pPr>
                <a:defRPr/>
              </a:pPr>
              <a:t>‹#›</a:t>
            </a:fld>
            <a:endParaRPr lang="en-US" altLang="zh-CN"/>
          </a:p>
        </p:txBody>
      </p:sp>
    </p:spTree>
    <p:extLst>
      <p:ext uri="{BB962C8B-B14F-4D97-AF65-F5344CB8AC3E}">
        <p14:creationId xmlns:p14="http://schemas.microsoft.com/office/powerpoint/2010/main" val="2254767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7"/>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8"/>
          <p:cNvSpPr>
            <a:spLocks noGrp="1" noChangeArrowheads="1"/>
          </p:cNvSpPr>
          <p:nvPr>
            <p:ph type="sldNum" sz="quarter" idx="12"/>
          </p:nvPr>
        </p:nvSpPr>
        <p:spPr>
          <a:ln/>
        </p:spPr>
        <p:txBody>
          <a:bodyPr/>
          <a:lstStyle>
            <a:lvl1pPr>
              <a:defRPr/>
            </a:lvl1pPr>
          </a:lstStyle>
          <a:p>
            <a:pPr>
              <a:defRPr/>
            </a:pPr>
            <a:fld id="{3C5B8F6C-338B-41F7-83B0-37FE24BE16DD}" type="slidenum">
              <a:rPr lang="zh-CN" altLang="en-US"/>
              <a:pPr>
                <a:defRPr/>
              </a:pPr>
              <a:t>‹#›</a:t>
            </a:fld>
            <a:endParaRPr lang="en-US" altLang="zh-CN"/>
          </a:p>
        </p:txBody>
      </p:sp>
    </p:spTree>
    <p:extLst>
      <p:ext uri="{BB962C8B-B14F-4D97-AF65-F5344CB8AC3E}">
        <p14:creationId xmlns:p14="http://schemas.microsoft.com/office/powerpoint/2010/main" val="1082704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6"/>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7"/>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8"/>
          <p:cNvSpPr>
            <a:spLocks noGrp="1" noChangeArrowheads="1"/>
          </p:cNvSpPr>
          <p:nvPr>
            <p:ph type="sldNum" sz="quarter" idx="12"/>
          </p:nvPr>
        </p:nvSpPr>
        <p:spPr>
          <a:ln/>
        </p:spPr>
        <p:txBody>
          <a:bodyPr/>
          <a:lstStyle>
            <a:lvl1pPr>
              <a:defRPr/>
            </a:lvl1pPr>
          </a:lstStyle>
          <a:p>
            <a:pPr>
              <a:defRPr/>
            </a:pPr>
            <a:fld id="{53BBD8F8-A97C-4858-BB3D-4E8A493B8BE8}" type="slidenum">
              <a:rPr lang="zh-CN" altLang="en-US"/>
              <a:pPr>
                <a:defRPr/>
              </a:pPr>
              <a:t>‹#›</a:t>
            </a:fld>
            <a:endParaRPr lang="en-US" altLang="zh-CN"/>
          </a:p>
        </p:txBody>
      </p:sp>
    </p:spTree>
    <p:extLst>
      <p:ext uri="{BB962C8B-B14F-4D97-AF65-F5344CB8AC3E}">
        <p14:creationId xmlns:p14="http://schemas.microsoft.com/office/powerpoint/2010/main" val="2312145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6"/>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7"/>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8"/>
          <p:cNvSpPr>
            <a:spLocks noGrp="1" noChangeArrowheads="1"/>
          </p:cNvSpPr>
          <p:nvPr>
            <p:ph type="sldNum" sz="quarter" idx="12"/>
          </p:nvPr>
        </p:nvSpPr>
        <p:spPr>
          <a:ln/>
        </p:spPr>
        <p:txBody>
          <a:bodyPr/>
          <a:lstStyle>
            <a:lvl1pPr>
              <a:defRPr/>
            </a:lvl1pPr>
          </a:lstStyle>
          <a:p>
            <a:pPr>
              <a:defRPr/>
            </a:pPr>
            <a:fld id="{A7AE5423-CC3B-4933-A79E-1384F9D86D0C}" type="slidenum">
              <a:rPr lang="zh-CN" altLang="en-US"/>
              <a:pPr>
                <a:defRPr/>
              </a:pPr>
              <a:t>‹#›</a:t>
            </a:fld>
            <a:endParaRPr lang="en-US" altLang="zh-CN"/>
          </a:p>
        </p:txBody>
      </p:sp>
    </p:spTree>
    <p:extLst>
      <p:ext uri="{BB962C8B-B14F-4D97-AF65-F5344CB8AC3E}">
        <p14:creationId xmlns:p14="http://schemas.microsoft.com/office/powerpoint/2010/main" val="3179802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74675" y="304800"/>
            <a:ext cx="8001000" cy="121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566738" y="1752600"/>
            <a:ext cx="8001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AutoShape 4"/>
          <p:cNvSpPr>
            <a:spLocks noChangeArrowheads="1"/>
          </p:cNvSpPr>
          <p:nvPr/>
        </p:nvSpPr>
        <p:spPr bwMode="auto">
          <a:xfrm>
            <a:off x="609600" y="1566863"/>
            <a:ext cx="7958138" cy="109537"/>
          </a:xfrm>
          <a:custGeom>
            <a:avLst/>
            <a:gdLst>
              <a:gd name="T0" fmla="*/ 0 w 1000"/>
              <a:gd name="T1" fmla="*/ 0 h 1000"/>
              <a:gd name="T2" fmla="*/ 2147483646 w 1000"/>
              <a:gd name="T3" fmla="*/ 0 h 1000"/>
              <a:gd name="T4" fmla="*/ 2147483646 w 1000"/>
              <a:gd name="T5" fmla="*/ 2147483646 h 1000"/>
              <a:gd name="T6" fmla="*/ 0 w 1000"/>
              <a:gd name="T7" fmla="*/ 2147483646 h 1000"/>
              <a:gd name="T8" fmla="*/ 0 w 1000"/>
              <a:gd name="T9" fmla="*/ 0 h 1000"/>
              <a:gd name="T10" fmla="*/ 2147483646 w 1000"/>
              <a:gd name="T11" fmla="*/ 0 h 10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00" h="1000" stroke="0">
                <a:moveTo>
                  <a:pt x="0" y="0"/>
                </a:moveTo>
                <a:lnTo>
                  <a:pt x="585" y="0"/>
                </a:lnTo>
                <a:lnTo>
                  <a:pt x="585" y="1000"/>
                </a:lnTo>
                <a:lnTo>
                  <a:pt x="0" y="1000"/>
                </a:lnTo>
                <a:lnTo>
                  <a:pt x="0" y="0"/>
                </a:lnTo>
                <a:close/>
              </a:path>
              <a:path w="1000" h="1000">
                <a:moveTo>
                  <a:pt x="0" y="0"/>
                </a:moveTo>
                <a:lnTo>
                  <a:pt x="1000" y="0"/>
                </a:lnTo>
              </a:path>
            </a:pathLst>
          </a:custGeom>
          <a:solidFill>
            <a:schemeClr val="accent2"/>
          </a:solidFill>
          <a:ln w="9525">
            <a:solidFill>
              <a:schemeClr val="accent2"/>
            </a:solidFill>
            <a:round/>
            <a:headEnd/>
            <a:tailEnd/>
          </a:ln>
        </p:spPr>
        <p:txBody>
          <a:bodyPr/>
          <a:lstStyle/>
          <a:p>
            <a:endParaRPr lang="zh-CN" altLang="en-US"/>
          </a:p>
        </p:txBody>
      </p:sp>
      <p:sp>
        <p:nvSpPr>
          <p:cNvPr id="1029" name="Line 5"/>
          <p:cNvSpPr>
            <a:spLocks noChangeShapeType="1"/>
          </p:cNvSpPr>
          <p:nvPr/>
        </p:nvSpPr>
        <p:spPr bwMode="auto">
          <a:xfrm flipV="1">
            <a:off x="609600" y="6172200"/>
            <a:ext cx="7924800" cy="0"/>
          </a:xfrm>
          <a:prstGeom prst="line">
            <a:avLst/>
          </a:prstGeom>
          <a:noFill/>
          <a:ln w="3175">
            <a:solidFill>
              <a:schemeClr val="accent2"/>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2710" name="Rectangle 6"/>
          <p:cNvSpPr>
            <a:spLocks noGrp="1" noChangeArrowheads="1"/>
          </p:cNvSpPr>
          <p:nvPr>
            <p:ph type="dt" sz="half" idx="2"/>
          </p:nvPr>
        </p:nvSpPr>
        <p:spPr bwMode="auto">
          <a:xfrm>
            <a:off x="609600" y="6245225"/>
            <a:ext cx="1981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ea typeface="宋体" pitchFamily="2" charset="-122"/>
              </a:defRPr>
            </a:lvl1pPr>
          </a:lstStyle>
          <a:p>
            <a:pPr>
              <a:defRPr/>
            </a:pPr>
            <a:endParaRPr lang="en-US" altLang="zh-CN"/>
          </a:p>
        </p:txBody>
      </p:sp>
      <p:sp>
        <p:nvSpPr>
          <p:cNvPr id="72711" name="Rectangle 7"/>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200">
                <a:ea typeface="宋体" pitchFamily="2" charset="-122"/>
              </a:defRPr>
            </a:lvl1pPr>
          </a:lstStyle>
          <a:p>
            <a:pPr>
              <a:defRPr/>
            </a:pPr>
            <a:endParaRPr lang="en-US" altLang="zh-CN"/>
          </a:p>
        </p:txBody>
      </p:sp>
      <p:sp>
        <p:nvSpPr>
          <p:cNvPr id="72712" name="Rectangle 8"/>
          <p:cNvSpPr>
            <a:spLocks noGrp="1" noChangeArrowheads="1"/>
          </p:cNvSpPr>
          <p:nvPr>
            <p:ph type="sldNum" sz="quarter" idx="4"/>
          </p:nvPr>
        </p:nvSpPr>
        <p:spPr bwMode="auto">
          <a:xfrm>
            <a:off x="6553200" y="6245225"/>
            <a:ext cx="1981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00F2AD19-4A16-4E53-907E-C716256A78EA}" type="slidenum">
              <a:rPr lang="zh-CN" altLang="en-US"/>
              <a:pPr>
                <a:defRPr/>
              </a:pPr>
              <a:t>‹#›</a:t>
            </a:fld>
            <a:endParaRPr lang="en-US" altLang="zh-CN"/>
          </a:p>
        </p:txBody>
      </p:sp>
      <p:pic>
        <p:nvPicPr>
          <p:cNvPr id="1033" name="Picture 2" descr="C:\Users\Administrator\Desktop\logo.jpg"/>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6564313" y="152400"/>
            <a:ext cx="1050925"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19" r:id="rId1"/>
    <p:sldLayoutId id="2147483987" r:id="rId2"/>
    <p:sldLayoutId id="2147483988" r:id="rId3"/>
    <p:sldLayoutId id="2147483989" r:id="rId4"/>
    <p:sldLayoutId id="2147483990" r:id="rId5"/>
    <p:sldLayoutId id="2147483991" r:id="rId6"/>
    <p:sldLayoutId id="2147483992" r:id="rId7"/>
    <p:sldLayoutId id="2147483993" r:id="rId8"/>
    <p:sldLayoutId id="2147483994" r:id="rId9"/>
    <p:sldLayoutId id="2147483995" r:id="rId10"/>
    <p:sldLayoutId id="2147483996" r:id="rId11"/>
  </p:sldLayoutIdLst>
  <p:timing>
    <p:tnLst>
      <p:par>
        <p:cTn id="1" dur="indefinite" restart="never" nodeType="tmRoot"/>
      </p:par>
    </p:tnLst>
  </p:timing>
  <p:txStyles>
    <p:title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Verdana" pitchFamily="34" charset="0"/>
          <a:ea typeface="宋体" pitchFamily="2" charset="-122"/>
        </a:defRPr>
      </a:lvl2pPr>
      <a:lvl3pPr algn="l" rtl="0" eaLnBrk="0" fontAlgn="base" hangingPunct="0">
        <a:spcBef>
          <a:spcPct val="0"/>
        </a:spcBef>
        <a:spcAft>
          <a:spcPct val="0"/>
        </a:spcAft>
        <a:defRPr sz="3800">
          <a:solidFill>
            <a:schemeClr val="tx2"/>
          </a:solidFill>
          <a:latin typeface="Verdana" pitchFamily="34" charset="0"/>
          <a:ea typeface="宋体" pitchFamily="2" charset="-122"/>
        </a:defRPr>
      </a:lvl3pPr>
      <a:lvl4pPr algn="l" rtl="0" eaLnBrk="0" fontAlgn="base" hangingPunct="0">
        <a:spcBef>
          <a:spcPct val="0"/>
        </a:spcBef>
        <a:spcAft>
          <a:spcPct val="0"/>
        </a:spcAft>
        <a:defRPr sz="3800">
          <a:solidFill>
            <a:schemeClr val="tx2"/>
          </a:solidFill>
          <a:latin typeface="Verdana" pitchFamily="34" charset="0"/>
          <a:ea typeface="宋体" pitchFamily="2" charset="-122"/>
        </a:defRPr>
      </a:lvl4pPr>
      <a:lvl5pPr algn="l" rtl="0" eaLnBrk="0" fontAlgn="base" hangingPunct="0">
        <a:spcBef>
          <a:spcPct val="0"/>
        </a:spcBef>
        <a:spcAft>
          <a:spcPct val="0"/>
        </a:spcAft>
        <a:defRPr sz="3800">
          <a:solidFill>
            <a:schemeClr val="tx2"/>
          </a:solidFill>
          <a:latin typeface="Verdana" pitchFamily="34" charset="0"/>
          <a:ea typeface="宋体" pitchFamily="2" charset="-122"/>
        </a:defRPr>
      </a:lvl5pPr>
      <a:lvl6pPr marL="457200" algn="l" rtl="0" fontAlgn="base">
        <a:spcBef>
          <a:spcPct val="0"/>
        </a:spcBef>
        <a:spcAft>
          <a:spcPct val="0"/>
        </a:spcAft>
        <a:defRPr sz="3800">
          <a:solidFill>
            <a:schemeClr val="tx2"/>
          </a:solidFill>
          <a:latin typeface="Verdana" pitchFamily="34" charset="0"/>
          <a:ea typeface="宋体" pitchFamily="2" charset="-122"/>
        </a:defRPr>
      </a:lvl6pPr>
      <a:lvl7pPr marL="914400" algn="l" rtl="0" fontAlgn="base">
        <a:spcBef>
          <a:spcPct val="0"/>
        </a:spcBef>
        <a:spcAft>
          <a:spcPct val="0"/>
        </a:spcAft>
        <a:defRPr sz="3800">
          <a:solidFill>
            <a:schemeClr val="tx2"/>
          </a:solidFill>
          <a:latin typeface="Verdana" pitchFamily="34" charset="0"/>
          <a:ea typeface="宋体" pitchFamily="2" charset="-122"/>
        </a:defRPr>
      </a:lvl7pPr>
      <a:lvl8pPr marL="1371600" algn="l" rtl="0" fontAlgn="base">
        <a:spcBef>
          <a:spcPct val="0"/>
        </a:spcBef>
        <a:spcAft>
          <a:spcPct val="0"/>
        </a:spcAft>
        <a:defRPr sz="3800">
          <a:solidFill>
            <a:schemeClr val="tx2"/>
          </a:solidFill>
          <a:latin typeface="Verdana" pitchFamily="34" charset="0"/>
          <a:ea typeface="宋体" pitchFamily="2" charset="-122"/>
        </a:defRPr>
      </a:lvl8pPr>
      <a:lvl9pPr marL="1828800" algn="l" rtl="0" fontAlgn="base">
        <a:spcBef>
          <a:spcPct val="0"/>
        </a:spcBef>
        <a:spcAft>
          <a:spcPct val="0"/>
        </a:spcAft>
        <a:defRPr sz="3800">
          <a:solidFill>
            <a:schemeClr val="tx2"/>
          </a:solidFill>
          <a:latin typeface="Verdana" pitchFamily="34" charset="0"/>
          <a:ea typeface="宋体" pitchFamily="2" charset="-122"/>
        </a:defRPr>
      </a:lvl9pPr>
    </p:titleStyle>
    <p:body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sz="3000">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Font typeface="Wingdings" panose="05000000000000000000" pitchFamily="2" charset="2"/>
        <a:buChar char="n"/>
        <a:defRPr sz="2600">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anose="05000000000000000000" pitchFamily="2" charset="2"/>
        <a:buChar char="o"/>
        <a:defRPr sz="2300">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anose="05000000000000000000" pitchFamily="2" charset="2"/>
        <a:buChar char="n"/>
        <a:defRPr sz="2000">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mn-lt"/>
          <a:ea typeface="+mn-ea"/>
        </a:defRPr>
      </a:lvl5pPr>
      <a:lvl6pPr marL="25511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6pPr>
      <a:lvl7pPr marL="30083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7pPr>
      <a:lvl8pPr marL="34655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8pPr>
      <a:lvl9pPr marL="39227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2051" name="文本占位符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prstClr val="black">
                    <a:tint val="75000"/>
                  </a:prstClr>
                </a:solidFill>
                <a:latin typeface="+mn-lt"/>
                <a:ea typeface="+mn-ea"/>
              </a:defRPr>
            </a:lvl1pPr>
          </a:lstStyle>
          <a:p>
            <a:pPr>
              <a:defRPr/>
            </a:pPr>
            <a:fld id="{2A457461-28F3-411F-B262-1C2D522B1888}" type="datetimeFigureOut">
              <a:rPr lang="zh-CN" altLang="en-US"/>
              <a:pPr>
                <a:defRPr/>
              </a:pPr>
              <a:t>2020/2/24</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prstClr val="black">
                    <a:tint val="75000"/>
                  </a:prst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anose="020F0502020204030204" pitchFamily="34" charset="0"/>
              </a:defRPr>
            </a:lvl1pPr>
          </a:lstStyle>
          <a:p>
            <a:pPr>
              <a:defRPr/>
            </a:pPr>
            <a:fld id="{3C6DCDDA-A1C1-45AD-B700-6BB66C6E3E88}"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997" r:id="rId1"/>
    <p:sldLayoutId id="2147483998" r:id="rId2"/>
    <p:sldLayoutId id="2147483999" r:id="rId3"/>
    <p:sldLayoutId id="2147484000" r:id="rId4"/>
    <p:sldLayoutId id="2147484001" r:id="rId5"/>
    <p:sldLayoutId id="2147484002" r:id="rId6"/>
    <p:sldLayoutId id="2147484003" r:id="rId7"/>
    <p:sldLayoutId id="2147484004" r:id="rId8"/>
    <p:sldLayoutId id="2147484005" r:id="rId9"/>
    <p:sldLayoutId id="2147484006" r:id="rId10"/>
    <p:sldLayoutId id="2147484007"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pitchFamily="2" charset="-122"/>
        </a:defRPr>
      </a:lvl2pPr>
      <a:lvl3pPr algn="ctr" rtl="0" eaLnBrk="0" fontAlgn="base" hangingPunct="0">
        <a:spcBef>
          <a:spcPct val="0"/>
        </a:spcBef>
        <a:spcAft>
          <a:spcPct val="0"/>
        </a:spcAft>
        <a:defRPr sz="4400">
          <a:solidFill>
            <a:schemeClr val="tx1"/>
          </a:solidFill>
          <a:latin typeface="Calibri" pitchFamily="34" charset="0"/>
          <a:ea typeface="宋体" pitchFamily="2" charset="-122"/>
        </a:defRPr>
      </a:lvl3pPr>
      <a:lvl4pPr algn="ctr" rtl="0" eaLnBrk="0" fontAlgn="base" hangingPunct="0">
        <a:spcBef>
          <a:spcPct val="0"/>
        </a:spcBef>
        <a:spcAft>
          <a:spcPct val="0"/>
        </a:spcAft>
        <a:defRPr sz="4400">
          <a:solidFill>
            <a:schemeClr val="tx1"/>
          </a:solidFill>
          <a:latin typeface="Calibri" pitchFamily="34" charset="0"/>
          <a:ea typeface="宋体" pitchFamily="2" charset="-122"/>
        </a:defRPr>
      </a:lvl4pPr>
      <a:lvl5pPr algn="ctr" rtl="0" eaLnBrk="0" fontAlgn="base" hangingPunct="0">
        <a:spcBef>
          <a:spcPct val="0"/>
        </a:spcBef>
        <a:spcAft>
          <a:spcPct val="0"/>
        </a:spcAft>
        <a:defRPr sz="4400">
          <a:solidFill>
            <a:schemeClr val="tx1"/>
          </a:solidFill>
          <a:latin typeface="Calibri" pitchFamily="34" charset="0"/>
          <a:ea typeface="宋体" pitchFamily="2" charset="-122"/>
        </a:defRPr>
      </a:lvl5pPr>
      <a:lvl6pPr marL="457200" algn="ctr" rtl="0" fontAlgn="base">
        <a:spcBef>
          <a:spcPct val="0"/>
        </a:spcBef>
        <a:spcAft>
          <a:spcPct val="0"/>
        </a:spcAft>
        <a:defRPr sz="4400">
          <a:solidFill>
            <a:schemeClr val="tx1"/>
          </a:solidFill>
          <a:latin typeface="Calibri" pitchFamily="34" charset="0"/>
          <a:ea typeface="宋体" pitchFamily="2" charset="-122"/>
        </a:defRPr>
      </a:lvl6pPr>
      <a:lvl7pPr marL="914400" algn="ctr" rtl="0" fontAlgn="base">
        <a:spcBef>
          <a:spcPct val="0"/>
        </a:spcBef>
        <a:spcAft>
          <a:spcPct val="0"/>
        </a:spcAft>
        <a:defRPr sz="4400">
          <a:solidFill>
            <a:schemeClr val="tx1"/>
          </a:solidFill>
          <a:latin typeface="Calibri" pitchFamily="34" charset="0"/>
          <a:ea typeface="宋体" pitchFamily="2" charset="-122"/>
        </a:defRPr>
      </a:lvl7pPr>
      <a:lvl8pPr marL="1371600" algn="ctr" rtl="0" fontAlgn="base">
        <a:spcBef>
          <a:spcPct val="0"/>
        </a:spcBef>
        <a:spcAft>
          <a:spcPct val="0"/>
        </a:spcAft>
        <a:defRPr sz="4400">
          <a:solidFill>
            <a:schemeClr val="tx1"/>
          </a:solidFill>
          <a:latin typeface="Calibri" pitchFamily="34" charset="0"/>
          <a:ea typeface="宋体" pitchFamily="2" charset="-122"/>
        </a:defRPr>
      </a:lvl8pPr>
      <a:lvl9pPr marL="1828800" algn="ctr" rtl="0" fontAlgn="base">
        <a:spcBef>
          <a:spcPct val="0"/>
        </a:spcBef>
        <a:spcAft>
          <a:spcPct val="0"/>
        </a:spcAft>
        <a:defRPr sz="4400">
          <a:solidFill>
            <a:schemeClr val="tx1"/>
          </a:solidFill>
          <a:latin typeface="Calibri" pitchFamily="34" charset="0"/>
          <a:ea typeface="宋体"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2.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image" Target="../media/image2.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p:cNvSpPr>
            <a:spLocks noChangeArrowheads="1"/>
          </p:cNvSpPr>
          <p:nvPr/>
        </p:nvSpPr>
        <p:spPr bwMode="auto">
          <a:xfrm>
            <a:off x="0" y="1741488"/>
            <a:ext cx="9144000" cy="1543050"/>
          </a:xfrm>
          <a:prstGeom prst="rect">
            <a:avLst/>
          </a:prstGeom>
          <a:gradFill rotWithShape="0">
            <a:gsLst>
              <a:gs pos="0">
                <a:srgbClr val="003399"/>
              </a:gs>
              <a:gs pos="100000">
                <a:srgbClr val="0099CC"/>
              </a:gs>
            </a:gsLst>
            <a:lin ang="0" scaled="1"/>
          </a:gradFill>
          <a:ln w="9525">
            <a:noFill/>
            <a:miter lim="800000"/>
            <a:headEnd/>
            <a:tailEnd/>
          </a:ln>
        </p:spPr>
        <p:txBody>
          <a:bodyPr wrap="none" anchor="ctr"/>
          <a:lstStyle/>
          <a:p>
            <a:pPr algn="ctr" eaLnBrk="1" fontAlgn="auto" hangingPunct="1">
              <a:spcBef>
                <a:spcPts val="0"/>
              </a:spcBef>
              <a:spcAft>
                <a:spcPts val="0"/>
              </a:spcAft>
              <a:defRPr/>
            </a:pPr>
            <a:endParaRPr lang="zh-CN" altLang="en-US" kern="0">
              <a:solidFill>
                <a:srgbClr val="FF0000"/>
              </a:solidFill>
              <a:latin typeface="Calibri"/>
            </a:endParaRPr>
          </a:p>
        </p:txBody>
      </p:sp>
      <p:sp>
        <p:nvSpPr>
          <p:cNvPr id="3" name="副标题 2"/>
          <p:cNvSpPr>
            <a:spLocks noGrp="1"/>
          </p:cNvSpPr>
          <p:nvPr>
            <p:ph type="subTitle" idx="1"/>
          </p:nvPr>
        </p:nvSpPr>
        <p:spPr>
          <a:xfrm>
            <a:off x="323850" y="3305175"/>
            <a:ext cx="8461375" cy="3363913"/>
          </a:xfrm>
        </p:spPr>
        <p:txBody>
          <a:bodyPr rtlCol="0">
            <a:normAutofit fontScale="77500" lnSpcReduction="20000"/>
          </a:bodyPr>
          <a:lstStyle/>
          <a:p>
            <a:pPr eaLnBrk="1" fontAlgn="auto" hangingPunct="1">
              <a:spcAft>
                <a:spcPts val="0"/>
              </a:spcAft>
              <a:defRPr/>
            </a:pPr>
            <a:r>
              <a:rPr lang="zh-CN" altLang="en-US" dirty="0" smtClean="0">
                <a:solidFill>
                  <a:schemeClr val="tx1">
                    <a:lumMod val="95000"/>
                    <a:lumOff val="5000"/>
                  </a:schemeClr>
                </a:solidFill>
                <a:latin typeface="黑体" pitchFamily="2" charset="-122"/>
                <a:ea typeface="黑体" pitchFamily="2" charset="-122"/>
              </a:rPr>
              <a:t>教师团队</a:t>
            </a:r>
            <a:endParaRPr lang="en-US" altLang="zh-CN" dirty="0" smtClean="0">
              <a:solidFill>
                <a:schemeClr val="tx1">
                  <a:lumMod val="95000"/>
                  <a:lumOff val="5000"/>
                </a:schemeClr>
              </a:solidFill>
              <a:latin typeface="黑体" pitchFamily="2" charset="-122"/>
              <a:ea typeface="黑体" pitchFamily="2" charset="-122"/>
            </a:endParaRPr>
          </a:p>
          <a:p>
            <a:pPr eaLnBrk="1" fontAlgn="auto" hangingPunct="1">
              <a:spcAft>
                <a:spcPts val="0"/>
              </a:spcAft>
              <a:defRPr/>
            </a:pPr>
            <a:endParaRPr lang="en-US" altLang="zh-CN" dirty="0" smtClean="0">
              <a:solidFill>
                <a:schemeClr val="tx1">
                  <a:lumMod val="95000"/>
                  <a:lumOff val="5000"/>
                </a:schemeClr>
              </a:solidFill>
              <a:latin typeface="黑体" pitchFamily="2" charset="-122"/>
              <a:ea typeface="黑体" pitchFamily="2" charset="-122"/>
            </a:endParaRPr>
          </a:p>
          <a:p>
            <a:pPr eaLnBrk="1" fontAlgn="auto" hangingPunct="1">
              <a:spcAft>
                <a:spcPts val="0"/>
              </a:spcAft>
              <a:defRPr/>
            </a:pPr>
            <a:r>
              <a:rPr lang="zh-CN" altLang="en-US" b="1" dirty="0" smtClean="0">
                <a:solidFill>
                  <a:schemeClr val="tx1">
                    <a:lumMod val="95000"/>
                    <a:lumOff val="5000"/>
                  </a:schemeClr>
                </a:solidFill>
                <a:latin typeface="幼圆" pitchFamily="49" charset="-122"/>
                <a:ea typeface="幼圆" pitchFamily="49" charset="-122"/>
              </a:rPr>
              <a:t>秦晓飞、</a:t>
            </a:r>
            <a:r>
              <a:rPr lang="zh-CN" altLang="en-US" b="1" dirty="0" smtClean="0">
                <a:solidFill>
                  <a:schemeClr val="tx1"/>
                </a:solidFill>
                <a:latin typeface="幼圆" pitchFamily="49" charset="-122"/>
                <a:ea typeface="幼圆" pitchFamily="49" charset="-122"/>
              </a:rPr>
              <a:t>杨海马</a:t>
            </a:r>
            <a:r>
              <a:rPr lang="zh-CN" altLang="en-US" b="1" dirty="0" smtClean="0">
                <a:solidFill>
                  <a:schemeClr val="tx1">
                    <a:lumMod val="95000"/>
                    <a:lumOff val="5000"/>
                  </a:schemeClr>
                </a:solidFill>
                <a:latin typeface="幼圆" pitchFamily="49" charset="-122"/>
                <a:ea typeface="幼圆" pitchFamily="49" charset="-122"/>
              </a:rPr>
              <a:t>、肖儿良、</a:t>
            </a:r>
            <a:r>
              <a:rPr lang="zh-CN" altLang="en-US" b="1" dirty="0" smtClean="0">
                <a:solidFill>
                  <a:srgbClr val="0070C0"/>
                </a:solidFill>
                <a:latin typeface="幼圆" pitchFamily="49" charset="-122"/>
                <a:ea typeface="幼圆" pitchFamily="49" charset="-122"/>
              </a:rPr>
              <a:t>夏  鲲</a:t>
            </a:r>
            <a:r>
              <a:rPr lang="zh-CN" altLang="en-US" b="1" dirty="0" smtClean="0">
                <a:solidFill>
                  <a:schemeClr val="tx1">
                    <a:lumMod val="95000"/>
                    <a:lumOff val="5000"/>
                  </a:schemeClr>
                </a:solidFill>
                <a:latin typeface="幼圆" pitchFamily="49" charset="-122"/>
                <a:ea typeface="幼圆" pitchFamily="49" charset="-122"/>
              </a:rPr>
              <a:t>、丁学明</a:t>
            </a:r>
            <a:endParaRPr lang="en-US" altLang="zh-CN" b="1" dirty="0" smtClean="0">
              <a:solidFill>
                <a:schemeClr val="tx1">
                  <a:lumMod val="95000"/>
                  <a:lumOff val="5000"/>
                </a:schemeClr>
              </a:solidFill>
              <a:latin typeface="幼圆" pitchFamily="49" charset="-122"/>
              <a:ea typeface="幼圆" pitchFamily="49" charset="-122"/>
            </a:endParaRPr>
          </a:p>
          <a:p>
            <a:pPr eaLnBrk="1" fontAlgn="auto" hangingPunct="1">
              <a:spcAft>
                <a:spcPts val="0"/>
              </a:spcAft>
              <a:defRPr/>
            </a:pPr>
            <a:r>
              <a:rPr lang="zh-CN" altLang="en-US" b="1" dirty="0" smtClean="0">
                <a:solidFill>
                  <a:schemeClr val="tx1">
                    <a:lumMod val="95000"/>
                    <a:lumOff val="5000"/>
                  </a:schemeClr>
                </a:solidFill>
                <a:latin typeface="+mn-ea"/>
              </a:rPr>
              <a:t>范彦平、施伟斌、袁英豪、左小五、孙国强</a:t>
            </a:r>
            <a:endParaRPr lang="en-US" altLang="zh-CN" b="1" dirty="0" smtClean="0">
              <a:solidFill>
                <a:schemeClr val="tx1">
                  <a:lumMod val="95000"/>
                  <a:lumOff val="5000"/>
                </a:schemeClr>
              </a:solidFill>
              <a:latin typeface="+mn-ea"/>
            </a:endParaRPr>
          </a:p>
          <a:p>
            <a:pPr algn="l" eaLnBrk="1" fontAlgn="auto" hangingPunct="1">
              <a:spcAft>
                <a:spcPts val="0"/>
              </a:spcAft>
              <a:defRPr/>
            </a:pPr>
            <a:r>
              <a:rPr lang="zh-CN" altLang="en-US" b="1" dirty="0" smtClean="0">
                <a:solidFill>
                  <a:schemeClr val="tx1">
                    <a:lumMod val="95000"/>
                    <a:lumOff val="5000"/>
                  </a:schemeClr>
                </a:solidFill>
                <a:latin typeface="+mn-ea"/>
              </a:rPr>
              <a:t/>
            </a:r>
            <a:br>
              <a:rPr lang="zh-CN" altLang="en-US" b="1" dirty="0" smtClean="0">
                <a:solidFill>
                  <a:schemeClr val="tx1">
                    <a:lumMod val="95000"/>
                    <a:lumOff val="5000"/>
                  </a:schemeClr>
                </a:solidFill>
                <a:latin typeface="+mn-ea"/>
              </a:rPr>
            </a:br>
            <a:r>
              <a:rPr lang="zh-CN" altLang="en-US" b="1" dirty="0" smtClean="0">
                <a:solidFill>
                  <a:schemeClr val="tx1">
                    <a:lumMod val="95000"/>
                    <a:lumOff val="5000"/>
                  </a:schemeClr>
                </a:solidFill>
                <a:latin typeface="+mn-ea"/>
              </a:rPr>
              <a:t>          </a:t>
            </a:r>
            <a:r>
              <a:rPr lang="zh-CN" altLang="en-US" sz="2800" b="1" dirty="0" smtClean="0">
                <a:solidFill>
                  <a:srgbClr val="0070C0"/>
                </a:solidFill>
                <a:latin typeface="楷体" panose="02010609060101010101" pitchFamily="49" charset="-122"/>
                <a:ea typeface="楷体" panose="02010609060101010101" pitchFamily="49" charset="-122"/>
              </a:rPr>
              <a:t>上海理工大学  光电学院</a:t>
            </a:r>
            <a:endParaRPr lang="en-US" altLang="zh-CN" sz="2800" b="1" dirty="0" smtClean="0">
              <a:solidFill>
                <a:srgbClr val="0070C0"/>
              </a:solidFill>
              <a:latin typeface="楷体" panose="02010609060101010101" pitchFamily="49" charset="-122"/>
              <a:ea typeface="楷体" panose="02010609060101010101" pitchFamily="49" charset="-122"/>
            </a:endParaRPr>
          </a:p>
          <a:p>
            <a:pPr eaLnBrk="1" fontAlgn="auto" hangingPunct="1">
              <a:spcAft>
                <a:spcPts val="0"/>
              </a:spcAft>
              <a:defRPr/>
            </a:pPr>
            <a:r>
              <a:rPr lang="zh-CN" altLang="en-US" sz="2800" b="1" dirty="0" smtClean="0">
                <a:solidFill>
                  <a:srgbClr val="0070C0"/>
                </a:solidFill>
                <a:latin typeface="楷体" panose="02010609060101010101" pitchFamily="49" charset="-122"/>
                <a:ea typeface="楷体" panose="02010609060101010101" pitchFamily="49" charset="-122"/>
              </a:rPr>
              <a:t>机械工程学院</a:t>
            </a:r>
            <a:endParaRPr lang="en-US" altLang="zh-CN" sz="2800" b="1" dirty="0" smtClean="0">
              <a:solidFill>
                <a:srgbClr val="0070C0"/>
              </a:solidFill>
              <a:latin typeface="楷体" panose="02010609060101010101" pitchFamily="49" charset="-122"/>
              <a:ea typeface="楷体" panose="02010609060101010101" pitchFamily="49" charset="-122"/>
            </a:endParaRPr>
          </a:p>
          <a:p>
            <a:pPr eaLnBrk="1" fontAlgn="auto" hangingPunct="1">
              <a:spcAft>
                <a:spcPts val="0"/>
              </a:spcAft>
              <a:defRPr/>
            </a:pPr>
            <a:r>
              <a:rPr lang="zh-CN" altLang="en-US" sz="2800" b="1" dirty="0" smtClean="0">
                <a:solidFill>
                  <a:srgbClr val="0070C0"/>
                </a:solidFill>
                <a:latin typeface="楷体" panose="02010609060101010101" pitchFamily="49" charset="-122"/>
                <a:ea typeface="楷体" panose="02010609060101010101" pitchFamily="49" charset="-122"/>
              </a:rPr>
              <a:t>创新创业学院 </a:t>
            </a:r>
            <a:endParaRPr lang="en-US" altLang="zh-CN" sz="2800" b="1" dirty="0" smtClean="0">
              <a:solidFill>
                <a:srgbClr val="0070C0"/>
              </a:solidFill>
              <a:latin typeface="楷体" panose="02010609060101010101" pitchFamily="49" charset="-122"/>
              <a:ea typeface="楷体" panose="02010609060101010101" pitchFamily="49" charset="-122"/>
            </a:endParaRPr>
          </a:p>
          <a:p>
            <a:pPr eaLnBrk="1" fontAlgn="auto" hangingPunct="1">
              <a:spcAft>
                <a:spcPts val="0"/>
              </a:spcAft>
              <a:defRPr/>
            </a:pPr>
            <a:r>
              <a:rPr lang="en-US" altLang="zh-CN" sz="2800" b="1" dirty="0" smtClean="0">
                <a:solidFill>
                  <a:srgbClr val="0070C0"/>
                </a:solidFill>
                <a:latin typeface="楷体" panose="02010609060101010101" pitchFamily="49" charset="-122"/>
                <a:ea typeface="楷体" panose="02010609060101010101" pitchFamily="49" charset="-122"/>
              </a:rPr>
              <a:t>2020</a:t>
            </a:r>
            <a:r>
              <a:rPr lang="zh-CN" altLang="en-US" sz="2800" b="1" dirty="0" smtClean="0">
                <a:solidFill>
                  <a:srgbClr val="0070C0"/>
                </a:solidFill>
                <a:latin typeface="楷体" panose="02010609060101010101" pitchFamily="49" charset="-122"/>
                <a:ea typeface="楷体" panose="02010609060101010101" pitchFamily="49" charset="-122"/>
              </a:rPr>
              <a:t>年</a:t>
            </a:r>
            <a:endParaRPr lang="en-US" altLang="zh-CN" b="1" dirty="0" smtClean="0">
              <a:solidFill>
                <a:srgbClr val="0070C0"/>
              </a:solidFill>
              <a:latin typeface="楷体" panose="02010609060101010101" pitchFamily="49" charset="-122"/>
              <a:ea typeface="楷体" panose="02010609060101010101" pitchFamily="49" charset="-122"/>
            </a:endParaRPr>
          </a:p>
        </p:txBody>
      </p:sp>
      <p:pic>
        <p:nvPicPr>
          <p:cNvPr id="6148" name="Picture 2" descr="c:\documents and settings\ibm\application data\360se6\User Data\temp\01300000323145123029807175635_s.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9" name="标题 3"/>
          <p:cNvSpPr>
            <a:spLocks noGrp="1"/>
          </p:cNvSpPr>
          <p:nvPr>
            <p:ph type="ctrTitle"/>
          </p:nvPr>
        </p:nvSpPr>
        <p:spPr>
          <a:xfrm>
            <a:off x="649288" y="1762125"/>
            <a:ext cx="7772400" cy="1470025"/>
          </a:xfrm>
        </p:spPr>
        <p:txBody>
          <a:bodyPr/>
          <a:lstStyle/>
          <a:p>
            <a:r>
              <a:rPr lang="zh-CN" altLang="en-US" smtClean="0">
                <a:solidFill>
                  <a:schemeClr val="bg1"/>
                </a:solidFill>
                <a:latin typeface="黑体" panose="02010609060101010101" pitchFamily="49" charset="-122"/>
                <a:ea typeface="黑体" panose="02010609060101010101" pitchFamily="49" charset="-122"/>
              </a:rPr>
              <a:t>单片机原理及应用</a:t>
            </a:r>
            <a:r>
              <a:rPr lang="en-US" altLang="zh-CN" smtClean="0">
                <a:solidFill>
                  <a:schemeClr val="bg1"/>
                </a:solidFill>
                <a:latin typeface="黑体" panose="02010609060101010101" pitchFamily="49" charset="-122"/>
                <a:ea typeface="黑体" panose="02010609060101010101" pitchFamily="49" charset="-122"/>
              </a:rPr>
              <a:t/>
            </a:r>
            <a:br>
              <a:rPr lang="en-US" altLang="zh-CN" smtClean="0">
                <a:solidFill>
                  <a:schemeClr val="bg1"/>
                </a:solidFill>
                <a:latin typeface="黑体" panose="02010609060101010101" pitchFamily="49" charset="-122"/>
                <a:ea typeface="黑体" panose="02010609060101010101" pitchFamily="49" charset="-122"/>
              </a:rPr>
            </a:br>
            <a:r>
              <a:rPr lang="en-US" altLang="zh-CN" sz="2400" b="1" i="1" smtClean="0">
                <a:solidFill>
                  <a:schemeClr val="bg1"/>
                </a:solidFill>
                <a:latin typeface="黑体" panose="02010609060101010101" pitchFamily="49" charset="-122"/>
                <a:ea typeface="黑体" panose="02010609060101010101" pitchFamily="49" charset="-122"/>
              </a:rPr>
              <a:t>Single-chip Microcomputer Principle </a:t>
            </a:r>
            <a:r>
              <a:rPr lang="en-US" altLang="zh-CN" sz="2400" b="1" i="1" smtClean="0">
                <a:solidFill>
                  <a:schemeClr val="bg1"/>
                </a:solidFill>
              </a:rPr>
              <a:t>&amp; Application</a:t>
            </a:r>
            <a:endParaRPr lang="zh-CN" altLang="en-US" sz="2400" smtClean="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cSld>
  <p:clrMapOvr>
    <a:masterClrMapping/>
  </p:clrMapOvr>
  <p:transition spd="slow" advTm="457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3"/>
          <p:cNvSpPr>
            <a:spLocks noGrp="1" noChangeArrowheads="1"/>
          </p:cNvSpPr>
          <p:nvPr>
            <p:ph type="body" idx="1"/>
          </p:nvPr>
        </p:nvSpPr>
        <p:spPr>
          <a:xfrm>
            <a:off x="566738" y="1752600"/>
            <a:ext cx="8037512" cy="4267200"/>
          </a:xfrm>
        </p:spPr>
        <p:txBody>
          <a:bodyPr/>
          <a:lstStyle/>
          <a:p>
            <a:pPr algn="just" eaLnBrk="1" hangingPunct="1">
              <a:spcBef>
                <a:spcPct val="50000"/>
              </a:spcBef>
              <a:buClrTx/>
              <a:buFontTx/>
              <a:buNone/>
            </a:pPr>
            <a:r>
              <a:rPr lang="en-US" altLang="zh-CN" sz="2400" b="1" smtClean="0">
                <a:solidFill>
                  <a:srgbClr val="0070C0"/>
                </a:solidFill>
                <a:latin typeface="Times New Roman" panose="02020603050405020304" pitchFamily="18" charset="0"/>
              </a:rPr>
              <a:t>4</a:t>
            </a:r>
            <a:r>
              <a:rPr lang="zh-CN" altLang="en-US" sz="2400" b="1" smtClean="0">
                <a:solidFill>
                  <a:srgbClr val="0070C0"/>
                </a:solidFill>
                <a:latin typeface="Times New Roman" panose="02020603050405020304" pitchFamily="18" charset="0"/>
              </a:rPr>
              <a:t>、编写程序    </a:t>
            </a:r>
            <a:r>
              <a:rPr lang="en-US" altLang="zh-CN" sz="2400" b="1" smtClean="0">
                <a:solidFill>
                  <a:srgbClr val="0070C0"/>
                </a:solidFill>
                <a:latin typeface="Times New Roman" panose="02020603050405020304" pitchFamily="18" charset="0"/>
              </a:rPr>
              <a:t>2</a:t>
            </a:r>
            <a:r>
              <a:rPr lang="zh-CN" altLang="en-US" sz="2400" b="1" smtClean="0">
                <a:solidFill>
                  <a:srgbClr val="0070C0"/>
                </a:solidFill>
                <a:latin typeface="Times New Roman" panose="02020603050405020304" pitchFamily="18" charset="0"/>
              </a:rPr>
              <a:t>）操作码</a:t>
            </a:r>
            <a:endParaRPr lang="en-US" altLang="zh-CN" sz="2400" b="1" smtClean="0">
              <a:solidFill>
                <a:srgbClr val="0070C0"/>
              </a:solidFill>
              <a:latin typeface="Times New Roman" panose="02020603050405020304" pitchFamily="18" charset="0"/>
            </a:endParaRPr>
          </a:p>
          <a:p>
            <a:r>
              <a:rPr lang="zh-CN" altLang="en-US" sz="2400" b="1" smtClean="0">
                <a:solidFill>
                  <a:srgbClr val="00B0F0"/>
                </a:solidFill>
              </a:rPr>
              <a:t>对于一条汇编语言指令，操作码是必不可少的。</a:t>
            </a:r>
          </a:p>
          <a:p>
            <a:r>
              <a:rPr lang="zh-CN" altLang="en-US" sz="2400" b="1" smtClean="0">
                <a:solidFill>
                  <a:srgbClr val="00B050"/>
                </a:solidFill>
              </a:rPr>
              <a:t>它用一组字母符号表示指令的操作码。在</a:t>
            </a:r>
            <a:r>
              <a:rPr lang="en-US" altLang="zh-CN" sz="2400" b="1" smtClean="0">
                <a:solidFill>
                  <a:srgbClr val="00B050"/>
                </a:solidFill>
              </a:rPr>
              <a:t>89C51</a:t>
            </a:r>
            <a:r>
              <a:rPr lang="zh-CN" altLang="en-US" sz="2400" b="1" smtClean="0">
                <a:solidFill>
                  <a:srgbClr val="00B050"/>
                </a:solidFill>
              </a:rPr>
              <a:t>中，由它自己的指令助记符组成。</a:t>
            </a:r>
            <a:endParaRPr lang="en-US" altLang="zh-CN" sz="2400" b="1" smtClean="0">
              <a:solidFill>
                <a:srgbClr val="00B050"/>
              </a:solidFill>
            </a:endParaRPr>
          </a:p>
        </p:txBody>
      </p:sp>
      <p:sp>
        <p:nvSpPr>
          <p:cNvPr id="5" name="Rectangle 2"/>
          <p:cNvSpPr txBox="1">
            <a:spLocks noChangeArrowheads="1"/>
          </p:cNvSpPr>
          <p:nvPr/>
        </p:nvSpPr>
        <p:spPr bwMode="auto">
          <a:xfrm>
            <a:off x="285750" y="785813"/>
            <a:ext cx="8001000" cy="735012"/>
          </a:xfrm>
          <a:prstGeom prst="rect">
            <a:avLst/>
          </a:prstGeom>
          <a:noFill/>
          <a:ln w="9525">
            <a:noFill/>
            <a:miter lim="800000"/>
            <a:headEnd/>
            <a:tailEnd/>
          </a:ln>
        </p:spPr>
        <p:txBody>
          <a:bodyPr anchor="b"/>
          <a:lstStyle/>
          <a:p>
            <a:pPr eaLnBrk="1" hangingPunct="1">
              <a:defRPr/>
            </a:pPr>
            <a:r>
              <a:rPr lang="en-US" altLang="zh-CN" sz="2800" kern="0" dirty="0">
                <a:solidFill>
                  <a:schemeClr val="tx2"/>
                </a:solidFill>
                <a:latin typeface="Times New Roman" pitchFamily="18" charset="0"/>
                <a:ea typeface="楷体" pitchFamily="49" charset="-122"/>
                <a:cs typeface="Times New Roman" pitchFamily="18" charset="0"/>
              </a:rPr>
              <a:t>4</a:t>
            </a:r>
            <a:r>
              <a:rPr lang="zh-CN" altLang="en-US" sz="2800" kern="0" dirty="0">
                <a:solidFill>
                  <a:schemeClr val="tx2"/>
                </a:solidFill>
                <a:latin typeface="Times New Roman" pitchFamily="18" charset="0"/>
                <a:ea typeface="楷体" pitchFamily="49" charset="-122"/>
                <a:cs typeface="Times New Roman" pitchFamily="18" charset="0"/>
              </a:rPr>
              <a:t>.</a:t>
            </a:r>
            <a:r>
              <a:rPr lang="en-US" altLang="zh-CN" sz="2800" kern="0" dirty="0">
                <a:solidFill>
                  <a:schemeClr val="tx2"/>
                </a:solidFill>
                <a:latin typeface="Times New Roman" pitchFamily="18" charset="0"/>
                <a:ea typeface="楷体" pitchFamily="49" charset="-122"/>
                <a:cs typeface="Times New Roman" pitchFamily="18" charset="0"/>
              </a:rPr>
              <a:t>2.1</a:t>
            </a:r>
            <a:r>
              <a:rPr lang="zh-CN" altLang="en-US" sz="2800" kern="0" dirty="0">
                <a:solidFill>
                  <a:schemeClr val="tx2"/>
                </a:solidFill>
                <a:latin typeface="Times New Roman" pitchFamily="18" charset="0"/>
                <a:ea typeface="楷体" pitchFamily="49" charset="-122"/>
                <a:cs typeface="Times New Roman" pitchFamily="18" charset="0"/>
              </a:rPr>
              <a:t>  编程步骤</a:t>
            </a:r>
          </a:p>
        </p:txBody>
      </p:sp>
      <p:sp>
        <p:nvSpPr>
          <p:cNvPr id="32772" name="Rectangle 2"/>
          <p:cNvSpPr>
            <a:spLocks noGrp="1" noChangeArrowheads="1"/>
          </p:cNvSpPr>
          <p:nvPr>
            <p:ph type="title"/>
          </p:nvPr>
        </p:nvSpPr>
        <p:spPr>
          <a:xfrm>
            <a:off x="285750" y="285750"/>
            <a:ext cx="8001000" cy="735013"/>
          </a:xfrm>
        </p:spPr>
        <p:txBody>
          <a:bodyPr/>
          <a:lstStyle/>
          <a:p>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4</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2</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  编程的步骤、方法和技巧</a:t>
            </a:r>
          </a:p>
        </p:txBody>
      </p:sp>
      <p:pic>
        <p:nvPicPr>
          <p:cNvPr id="32773" name="Picture 2" descr="c:\documents and settings\ibm\application data\360se6\User Data\temp\01300000323145123029807175635_s.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016"/>
    </mc:Choice>
    <mc:Fallback>
      <p:transition spd="slow" advTm="410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99" x="4640263" y="3725863"/>
          <p14:tracePt t="307" x="4640263" y="3665538"/>
          <p14:tracePt t="315" x="4625975" y="3619500"/>
          <p14:tracePt t="326" x="4602163" y="3589338"/>
          <p14:tracePt t="342" x="4556125" y="3475038"/>
          <p14:tracePt t="359" x="4473575" y="3344863"/>
          <p14:tracePt t="377" x="4389438" y="3230563"/>
          <p14:tracePt t="394" x="4343400" y="3162300"/>
          <p14:tracePt t="410" x="4327525" y="3132138"/>
          <p14:tracePt t="426" x="4267200" y="3048000"/>
          <p14:tracePt t="442" x="4191000" y="2955925"/>
          <p14:tracePt t="459" x="4152900" y="2903538"/>
          <p14:tracePt t="476" x="4122738" y="2873375"/>
          <p14:tracePt t="492" x="4098925" y="2849563"/>
          <p14:tracePt t="509" x="4060825" y="2811463"/>
          <p14:tracePt t="526" x="4038600" y="2789238"/>
          <p14:tracePt t="542" x="3978275" y="2743200"/>
          <p14:tracePt t="559" x="3924300" y="2697163"/>
          <p14:tracePt t="576" x="3894138" y="2667000"/>
          <p14:tracePt t="592" x="3863975" y="2644775"/>
          <p14:tracePt t="609" x="3840163" y="2613025"/>
          <p14:tracePt t="626" x="3802063" y="2582863"/>
          <p14:tracePt t="642" x="3679825" y="2492375"/>
          <p14:tracePt t="659" x="3641725" y="2460625"/>
          <p14:tracePt t="676" x="3603625" y="2438400"/>
          <p14:tracePt t="692" x="3573463" y="2416175"/>
          <p14:tracePt t="709" x="3543300" y="2384425"/>
          <p14:tracePt t="726" x="3521075" y="2362200"/>
          <p14:tracePt t="742" x="3497263" y="2346325"/>
          <p14:tracePt t="759" x="3482975" y="2332038"/>
          <p14:tracePt t="776" x="3467100" y="2316163"/>
          <p14:tracePt t="792" x="3459163" y="2308225"/>
          <p14:tracePt t="809" x="3459163" y="2301875"/>
          <p14:tracePt t="826" x="3451225" y="2286000"/>
          <p14:tracePt t="842" x="3429000" y="2255838"/>
          <p14:tracePt t="859" x="3421063" y="2239963"/>
          <p14:tracePt t="979" x="3413125" y="2239963"/>
          <p14:tracePt t="986" x="3413125" y="2232025"/>
          <p14:tracePt t="39572" x="0" y="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3"/>
          <p:cNvSpPr>
            <a:spLocks noGrp="1" noChangeArrowheads="1"/>
          </p:cNvSpPr>
          <p:nvPr>
            <p:ph type="body" idx="1"/>
          </p:nvPr>
        </p:nvSpPr>
        <p:spPr>
          <a:xfrm>
            <a:off x="566738" y="1752600"/>
            <a:ext cx="8037512" cy="4267200"/>
          </a:xfrm>
        </p:spPr>
        <p:txBody>
          <a:bodyPr/>
          <a:lstStyle/>
          <a:p>
            <a:pPr algn="just" eaLnBrk="1" hangingPunct="1">
              <a:spcBef>
                <a:spcPct val="50000"/>
              </a:spcBef>
              <a:buClrTx/>
              <a:buFontTx/>
              <a:buNone/>
            </a:pPr>
            <a:r>
              <a:rPr lang="en-US" altLang="zh-CN" sz="2400" b="1" smtClean="0">
                <a:solidFill>
                  <a:srgbClr val="0070C0"/>
                </a:solidFill>
                <a:latin typeface="Times New Roman" panose="02020603050405020304" pitchFamily="18" charset="0"/>
              </a:rPr>
              <a:t>4</a:t>
            </a:r>
            <a:r>
              <a:rPr lang="zh-CN" altLang="en-US" sz="2400" b="1" smtClean="0">
                <a:solidFill>
                  <a:srgbClr val="0070C0"/>
                </a:solidFill>
                <a:latin typeface="Times New Roman" panose="02020603050405020304" pitchFamily="18" charset="0"/>
              </a:rPr>
              <a:t>、编写程序    </a:t>
            </a:r>
            <a:r>
              <a:rPr lang="en-US" altLang="zh-CN" sz="2400" b="1" smtClean="0">
                <a:solidFill>
                  <a:srgbClr val="0070C0"/>
                </a:solidFill>
                <a:latin typeface="Times New Roman" panose="02020603050405020304" pitchFamily="18" charset="0"/>
              </a:rPr>
              <a:t>3</a:t>
            </a:r>
            <a:r>
              <a:rPr lang="zh-CN" altLang="en-US" sz="2400" b="1" smtClean="0">
                <a:solidFill>
                  <a:srgbClr val="0070C0"/>
                </a:solidFill>
                <a:latin typeface="Times New Roman" panose="02020603050405020304" pitchFamily="18" charset="0"/>
              </a:rPr>
              <a:t>）操作数</a:t>
            </a:r>
            <a:endParaRPr lang="en-US" altLang="zh-CN" sz="2400" b="1" smtClean="0">
              <a:solidFill>
                <a:srgbClr val="0070C0"/>
              </a:solidFill>
              <a:latin typeface="Times New Roman" panose="02020603050405020304" pitchFamily="18" charset="0"/>
            </a:endParaRPr>
          </a:p>
          <a:p>
            <a:r>
              <a:rPr lang="zh-CN" altLang="en-US" sz="2400" b="1" smtClean="0">
                <a:solidFill>
                  <a:srgbClr val="00B0F0"/>
                </a:solidFill>
              </a:rPr>
              <a:t>汇编语言指令可能要求或不要求操作数，所以这一字段可能有也可能没有。</a:t>
            </a:r>
          </a:p>
          <a:p>
            <a:r>
              <a:rPr lang="zh-CN" altLang="en-US" sz="2400" b="1" smtClean="0">
                <a:solidFill>
                  <a:srgbClr val="00B050"/>
                </a:solidFill>
              </a:rPr>
              <a:t>若有两个操作数，操作数之间用逗号“，”分开。</a:t>
            </a:r>
          </a:p>
        </p:txBody>
      </p:sp>
      <p:sp>
        <p:nvSpPr>
          <p:cNvPr id="5" name="Rectangle 2"/>
          <p:cNvSpPr txBox="1">
            <a:spLocks noChangeArrowheads="1"/>
          </p:cNvSpPr>
          <p:nvPr/>
        </p:nvSpPr>
        <p:spPr bwMode="auto">
          <a:xfrm>
            <a:off x="285750" y="785813"/>
            <a:ext cx="8001000" cy="735012"/>
          </a:xfrm>
          <a:prstGeom prst="rect">
            <a:avLst/>
          </a:prstGeom>
          <a:noFill/>
          <a:ln w="9525">
            <a:noFill/>
            <a:miter lim="800000"/>
            <a:headEnd/>
            <a:tailEnd/>
          </a:ln>
        </p:spPr>
        <p:txBody>
          <a:bodyPr anchor="b"/>
          <a:lstStyle/>
          <a:p>
            <a:pPr eaLnBrk="1" hangingPunct="1">
              <a:defRPr/>
            </a:pPr>
            <a:r>
              <a:rPr lang="en-US" altLang="zh-CN" sz="2800" kern="0" dirty="0">
                <a:solidFill>
                  <a:schemeClr val="tx2"/>
                </a:solidFill>
                <a:latin typeface="Times New Roman" pitchFamily="18" charset="0"/>
                <a:ea typeface="楷体" pitchFamily="49" charset="-122"/>
                <a:cs typeface="Times New Roman" pitchFamily="18" charset="0"/>
              </a:rPr>
              <a:t>4</a:t>
            </a:r>
            <a:r>
              <a:rPr lang="zh-CN" altLang="en-US" sz="2800" kern="0" dirty="0">
                <a:solidFill>
                  <a:schemeClr val="tx2"/>
                </a:solidFill>
                <a:latin typeface="Times New Roman" pitchFamily="18" charset="0"/>
                <a:ea typeface="楷体" pitchFamily="49" charset="-122"/>
                <a:cs typeface="Times New Roman" pitchFamily="18" charset="0"/>
              </a:rPr>
              <a:t>.</a:t>
            </a:r>
            <a:r>
              <a:rPr lang="en-US" altLang="zh-CN" sz="2800" kern="0" dirty="0">
                <a:solidFill>
                  <a:schemeClr val="tx2"/>
                </a:solidFill>
                <a:latin typeface="Times New Roman" pitchFamily="18" charset="0"/>
                <a:ea typeface="楷体" pitchFamily="49" charset="-122"/>
                <a:cs typeface="Times New Roman" pitchFamily="18" charset="0"/>
              </a:rPr>
              <a:t>2.1</a:t>
            </a:r>
            <a:r>
              <a:rPr lang="zh-CN" altLang="en-US" sz="2800" kern="0" dirty="0">
                <a:solidFill>
                  <a:schemeClr val="tx2"/>
                </a:solidFill>
                <a:latin typeface="Times New Roman" pitchFamily="18" charset="0"/>
                <a:ea typeface="楷体" pitchFamily="49" charset="-122"/>
                <a:cs typeface="Times New Roman" pitchFamily="18" charset="0"/>
              </a:rPr>
              <a:t>  编程步骤</a:t>
            </a:r>
          </a:p>
        </p:txBody>
      </p:sp>
      <p:sp>
        <p:nvSpPr>
          <p:cNvPr id="33796" name="Rectangle 2"/>
          <p:cNvSpPr>
            <a:spLocks noGrp="1" noChangeArrowheads="1"/>
          </p:cNvSpPr>
          <p:nvPr>
            <p:ph type="title"/>
          </p:nvPr>
        </p:nvSpPr>
        <p:spPr>
          <a:xfrm>
            <a:off x="285750" y="285750"/>
            <a:ext cx="8001000" cy="735013"/>
          </a:xfrm>
        </p:spPr>
        <p:txBody>
          <a:bodyPr/>
          <a:lstStyle/>
          <a:p>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4</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2</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  编程的步骤、方法和技巧</a:t>
            </a:r>
          </a:p>
        </p:txBody>
      </p:sp>
      <p:pic>
        <p:nvPicPr>
          <p:cNvPr id="33797" name="Picture 2" descr="c:\documents and settings\ibm\application data\360se6\User Data\temp\01300000323145123029807175635_s.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253"/>
    </mc:Choice>
    <mc:Fallback>
      <p:transition spd="slow" advTm="21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3"/>
          <p:cNvSpPr>
            <a:spLocks noGrp="1" noChangeArrowheads="1"/>
          </p:cNvSpPr>
          <p:nvPr>
            <p:ph type="body" idx="1"/>
          </p:nvPr>
        </p:nvSpPr>
        <p:spPr>
          <a:xfrm>
            <a:off x="323850" y="1752600"/>
            <a:ext cx="9001125" cy="4267200"/>
          </a:xfrm>
        </p:spPr>
        <p:txBody>
          <a:bodyPr/>
          <a:lstStyle/>
          <a:p>
            <a:pPr algn="just" eaLnBrk="1" hangingPunct="1">
              <a:spcBef>
                <a:spcPct val="50000"/>
              </a:spcBef>
              <a:buClrTx/>
              <a:buFontTx/>
              <a:buNone/>
              <a:defRPr/>
            </a:pPr>
            <a:r>
              <a:rPr lang="en-US" altLang="zh-CN" sz="2400" b="1" dirty="0" smtClean="0">
                <a:solidFill>
                  <a:srgbClr val="0070C0"/>
                </a:solidFill>
                <a:latin typeface="Times New Roman" panose="02020603050405020304" pitchFamily="18" charset="0"/>
              </a:rPr>
              <a:t>4</a:t>
            </a:r>
            <a:r>
              <a:rPr lang="zh-CN" altLang="en-US" sz="2400" b="1" dirty="0" smtClean="0">
                <a:solidFill>
                  <a:srgbClr val="0070C0"/>
                </a:solidFill>
                <a:latin typeface="Times New Roman" panose="02020603050405020304" pitchFamily="18" charset="0"/>
              </a:rPr>
              <a:t>、编写程序    </a:t>
            </a:r>
            <a:r>
              <a:rPr lang="en-US" altLang="zh-CN" sz="2400" b="1" dirty="0" smtClean="0">
                <a:solidFill>
                  <a:srgbClr val="0070C0"/>
                </a:solidFill>
                <a:latin typeface="Times New Roman" panose="02020603050405020304" pitchFamily="18" charset="0"/>
              </a:rPr>
              <a:t>3</a:t>
            </a:r>
            <a:r>
              <a:rPr lang="zh-CN" altLang="en-US" sz="2400" b="1" dirty="0" smtClean="0">
                <a:solidFill>
                  <a:srgbClr val="0070C0"/>
                </a:solidFill>
                <a:latin typeface="Times New Roman" panose="02020603050405020304" pitchFamily="18" charset="0"/>
              </a:rPr>
              <a:t>）操作数</a:t>
            </a:r>
            <a:endParaRPr lang="en-US" altLang="zh-CN" sz="2400" b="1" dirty="0" smtClean="0">
              <a:solidFill>
                <a:srgbClr val="0070C0"/>
              </a:solidFill>
              <a:latin typeface="Times New Roman" panose="02020603050405020304" pitchFamily="18" charset="0"/>
            </a:endParaRPr>
          </a:p>
          <a:p>
            <a:pPr>
              <a:defRPr/>
            </a:pPr>
            <a:r>
              <a:rPr lang="zh-CN" altLang="en-US" sz="2400" b="1" dirty="0" smtClean="0">
                <a:solidFill>
                  <a:schemeClr val="accent2">
                    <a:lumMod val="40000"/>
                    <a:lumOff val="60000"/>
                  </a:schemeClr>
                </a:solidFill>
              </a:rPr>
              <a:t>操作数字段的内容复杂多样，它包括的内容有：</a:t>
            </a:r>
          </a:p>
          <a:p>
            <a:pPr marL="0" indent="0">
              <a:buFont typeface="Wingdings" panose="05000000000000000000" pitchFamily="2" charset="2"/>
              <a:buNone/>
              <a:defRPr/>
            </a:pPr>
            <a:r>
              <a:rPr lang="zh-CN" altLang="en-US" sz="2000" b="1" dirty="0" smtClean="0"/>
              <a:t>（</a:t>
            </a:r>
            <a:r>
              <a:rPr lang="en-US" altLang="zh-CN" sz="2000" b="1" dirty="0" smtClean="0"/>
              <a:t>1</a:t>
            </a:r>
            <a:r>
              <a:rPr lang="zh-CN" altLang="en-US" sz="2000" b="1" dirty="0" smtClean="0"/>
              <a:t>）</a:t>
            </a:r>
            <a:r>
              <a:rPr lang="zh-CN" altLang="en-US" sz="2000" b="1" dirty="0" smtClean="0">
                <a:solidFill>
                  <a:srgbClr val="00B050"/>
                </a:solidFill>
              </a:rPr>
              <a:t>工作寄存器名</a:t>
            </a:r>
            <a:r>
              <a:rPr lang="zh-CN" altLang="en-US" sz="2000" b="1" dirty="0" smtClean="0"/>
              <a:t>：</a:t>
            </a:r>
            <a:r>
              <a:rPr lang="zh-CN" altLang="en-US" sz="2000" dirty="0" smtClean="0"/>
              <a:t>由</a:t>
            </a:r>
            <a:r>
              <a:rPr lang="en-US" altLang="zh-CN" sz="2000" dirty="0" smtClean="0"/>
              <a:t>PSW.3</a:t>
            </a:r>
            <a:r>
              <a:rPr lang="zh-CN" altLang="zh-CN" sz="2000" dirty="0" smtClean="0"/>
              <a:t>和</a:t>
            </a:r>
            <a:r>
              <a:rPr lang="en-US" altLang="zh-CN" sz="2000" dirty="0" smtClean="0"/>
              <a:t>PSW.4</a:t>
            </a:r>
            <a:r>
              <a:rPr lang="zh-CN" altLang="zh-CN" sz="2000" dirty="0" smtClean="0"/>
              <a:t>规定的当前工作寄存器区中的</a:t>
            </a:r>
            <a:r>
              <a:rPr lang="en-US" altLang="zh-CN" sz="2000" dirty="0" smtClean="0"/>
              <a:t>R0</a:t>
            </a:r>
            <a:r>
              <a:rPr lang="zh-CN" altLang="en-US" sz="2000" dirty="0" smtClean="0"/>
              <a:t>～</a:t>
            </a:r>
            <a:r>
              <a:rPr lang="en-US" altLang="zh-CN" sz="2000" dirty="0" smtClean="0"/>
              <a:t>R7</a:t>
            </a:r>
            <a:r>
              <a:rPr lang="zh-CN" altLang="en-US" sz="2000" dirty="0" smtClean="0"/>
              <a:t>都可以出现在操作数字段中。</a:t>
            </a:r>
          </a:p>
          <a:p>
            <a:pPr marL="0" indent="0">
              <a:buFont typeface="Wingdings" panose="05000000000000000000" pitchFamily="2" charset="2"/>
              <a:buNone/>
              <a:defRPr/>
            </a:pPr>
            <a:r>
              <a:rPr lang="zh-CN" altLang="en-US" sz="2000" b="1" dirty="0" smtClean="0"/>
              <a:t>（</a:t>
            </a:r>
            <a:r>
              <a:rPr lang="en-US" altLang="zh-CN" sz="2000" b="1" dirty="0" smtClean="0"/>
              <a:t>2</a:t>
            </a:r>
            <a:r>
              <a:rPr lang="zh-CN" altLang="en-US" sz="2000" b="1" dirty="0" smtClean="0"/>
              <a:t>）</a:t>
            </a:r>
            <a:r>
              <a:rPr lang="zh-CN" altLang="en-US" sz="2000" b="1" dirty="0" smtClean="0">
                <a:solidFill>
                  <a:srgbClr val="00B0F0"/>
                </a:solidFill>
              </a:rPr>
              <a:t>特殊功能寄存器名</a:t>
            </a:r>
            <a:r>
              <a:rPr lang="zh-CN" altLang="en-US" sz="2000" b="1" dirty="0" smtClean="0"/>
              <a:t>：</a:t>
            </a:r>
            <a:r>
              <a:rPr lang="en-US" altLang="zh-CN" sz="2000" dirty="0" smtClean="0"/>
              <a:t>21</a:t>
            </a:r>
            <a:r>
              <a:rPr lang="zh-CN" altLang="en-US" sz="2000" dirty="0" smtClean="0"/>
              <a:t>个</a:t>
            </a:r>
            <a:r>
              <a:rPr lang="en-US" altLang="zh-CN" sz="2000" dirty="0" smtClean="0"/>
              <a:t>SFR</a:t>
            </a:r>
            <a:r>
              <a:rPr lang="zh-CN" altLang="en-US" sz="2000" dirty="0" smtClean="0"/>
              <a:t>的名字都可以作为操作数使用。</a:t>
            </a:r>
          </a:p>
          <a:p>
            <a:pPr marL="0" indent="0">
              <a:buFont typeface="Wingdings" panose="05000000000000000000" pitchFamily="2" charset="2"/>
              <a:buNone/>
              <a:defRPr/>
            </a:pPr>
            <a:r>
              <a:rPr lang="zh-CN" altLang="en-US" sz="2000" b="1" dirty="0" smtClean="0"/>
              <a:t>（</a:t>
            </a:r>
            <a:r>
              <a:rPr lang="en-US" altLang="zh-CN" sz="2000" b="1" dirty="0" smtClean="0"/>
              <a:t>3</a:t>
            </a:r>
            <a:r>
              <a:rPr lang="zh-CN" altLang="en-US" sz="2000" b="1" dirty="0" smtClean="0"/>
              <a:t>）</a:t>
            </a:r>
            <a:r>
              <a:rPr lang="zh-CN" altLang="en-US" sz="2000" b="1" dirty="0" smtClean="0">
                <a:solidFill>
                  <a:srgbClr val="0070C0"/>
                </a:solidFill>
              </a:rPr>
              <a:t>标号名</a:t>
            </a:r>
            <a:r>
              <a:rPr lang="zh-CN" altLang="en-US" sz="2000" b="1" dirty="0" smtClean="0"/>
              <a:t>：</a:t>
            </a:r>
            <a:endParaRPr lang="en-US" altLang="zh-CN" sz="2000" b="1" dirty="0" smtClean="0"/>
          </a:p>
          <a:p>
            <a:pPr marL="0" indent="0">
              <a:buFont typeface="Wingdings" panose="05000000000000000000" pitchFamily="2" charset="2"/>
              <a:buNone/>
              <a:defRPr/>
            </a:pPr>
            <a:r>
              <a:rPr lang="en-US" altLang="zh-CN" sz="2000" b="1" dirty="0" smtClean="0"/>
              <a:t>	</a:t>
            </a:r>
            <a:r>
              <a:rPr lang="zh-CN" altLang="en-US" sz="2000" b="1" dirty="0" smtClean="0"/>
              <a:t>赋值标号</a:t>
            </a:r>
            <a:r>
              <a:rPr lang="en-US" altLang="zh-CN" sz="2000" dirty="0" smtClean="0">
                <a:latin typeface="Arial" panose="020B0604020202020204" pitchFamily="34" charset="0"/>
              </a:rPr>
              <a:t>—</a:t>
            </a:r>
            <a:r>
              <a:rPr lang="zh-CN" altLang="en-US" sz="2000" dirty="0" smtClean="0"/>
              <a:t>由汇编指令</a:t>
            </a:r>
            <a:r>
              <a:rPr lang="en-US" altLang="zh-CN" sz="2000" dirty="0" smtClean="0"/>
              <a:t>EQU</a:t>
            </a:r>
            <a:r>
              <a:rPr lang="zh-CN" altLang="en-US" sz="2000" dirty="0" smtClean="0"/>
              <a:t>等赋值的标号。</a:t>
            </a:r>
            <a:endParaRPr lang="en-US" altLang="zh-CN" sz="2000" dirty="0" smtClean="0"/>
          </a:p>
          <a:p>
            <a:pPr marL="0" indent="0">
              <a:buFont typeface="Wingdings" panose="05000000000000000000" pitchFamily="2" charset="2"/>
              <a:buNone/>
              <a:defRPr/>
            </a:pPr>
            <a:r>
              <a:rPr lang="en-US" altLang="zh-CN" sz="2000" dirty="0" smtClean="0"/>
              <a:t>	</a:t>
            </a:r>
            <a:r>
              <a:rPr lang="zh-CN" altLang="en-US" sz="2000" b="1" dirty="0" smtClean="0"/>
              <a:t>指令标号</a:t>
            </a:r>
            <a:r>
              <a:rPr lang="en-US" altLang="zh-CN" sz="2000" dirty="0" smtClean="0">
                <a:latin typeface="Arial" panose="020B0604020202020204" pitchFamily="34" charset="0"/>
              </a:rPr>
              <a:t>—</a:t>
            </a:r>
            <a:r>
              <a:rPr lang="zh-CN" altLang="en-US" sz="2000" dirty="0" smtClean="0"/>
              <a:t>指令标号指示的指令的第一字节地址是该标号的值。</a:t>
            </a:r>
          </a:p>
          <a:p>
            <a:pPr marL="0" indent="0">
              <a:buFont typeface="Wingdings" panose="05000000000000000000" pitchFamily="2" charset="2"/>
              <a:buNone/>
              <a:defRPr/>
            </a:pPr>
            <a:r>
              <a:rPr lang="zh-CN" altLang="en-US" sz="2000" b="1" dirty="0" smtClean="0"/>
              <a:t>（</a:t>
            </a:r>
            <a:r>
              <a:rPr lang="en-US" altLang="zh-CN" sz="2000" b="1" dirty="0" smtClean="0"/>
              <a:t>4</a:t>
            </a:r>
            <a:r>
              <a:rPr lang="zh-CN" altLang="en-US" sz="2000" b="1" dirty="0" smtClean="0"/>
              <a:t>）</a:t>
            </a:r>
            <a:r>
              <a:rPr lang="zh-CN" altLang="en-US" sz="2000" b="1" dirty="0" smtClean="0">
                <a:solidFill>
                  <a:srgbClr val="FF0000"/>
                </a:solidFill>
              </a:rPr>
              <a:t>常数</a:t>
            </a:r>
            <a:r>
              <a:rPr lang="zh-CN" altLang="en-US" sz="2000" b="1" dirty="0" smtClean="0"/>
              <a:t>：</a:t>
            </a:r>
            <a:r>
              <a:rPr lang="zh-CN" altLang="en-US" sz="2000" dirty="0" smtClean="0"/>
              <a:t>汇编语言指令允许以各种数制表示常数，总以数字开头。</a:t>
            </a:r>
            <a:endParaRPr lang="en-US" altLang="zh-CN" sz="2000" dirty="0" smtClean="0"/>
          </a:p>
          <a:p>
            <a:pPr marL="0" indent="0">
              <a:buFont typeface="Wingdings" panose="05000000000000000000" pitchFamily="2" charset="2"/>
              <a:buNone/>
              <a:defRPr/>
            </a:pPr>
            <a:r>
              <a:rPr lang="zh-CN" altLang="en-US" sz="2000" dirty="0" smtClean="0">
                <a:solidFill>
                  <a:srgbClr val="FF0000"/>
                </a:solidFill>
              </a:rPr>
              <a:t>       二进制（</a:t>
            </a:r>
            <a:r>
              <a:rPr lang="en-US" altLang="zh-CN" sz="2000" dirty="0" smtClean="0">
                <a:solidFill>
                  <a:srgbClr val="FF0000"/>
                </a:solidFill>
              </a:rPr>
              <a:t>B</a:t>
            </a:r>
            <a:r>
              <a:rPr lang="zh-CN" altLang="en-US" sz="2000" dirty="0" smtClean="0">
                <a:solidFill>
                  <a:srgbClr val="FF0000"/>
                </a:solidFill>
              </a:rPr>
              <a:t>）、十进制、十六进制（</a:t>
            </a:r>
            <a:r>
              <a:rPr lang="en-US" altLang="zh-CN" sz="2000" dirty="0" smtClean="0">
                <a:solidFill>
                  <a:srgbClr val="FF0000"/>
                </a:solidFill>
              </a:rPr>
              <a:t>H</a:t>
            </a:r>
            <a:r>
              <a:rPr lang="zh-CN" altLang="en-US" sz="2000" dirty="0" smtClean="0">
                <a:solidFill>
                  <a:srgbClr val="FF0000"/>
                </a:solidFill>
              </a:rPr>
              <a:t>），若常数以字符开头，前面加</a:t>
            </a:r>
            <a:r>
              <a:rPr lang="en-US" altLang="zh-CN" sz="2000" dirty="0" smtClean="0">
                <a:solidFill>
                  <a:srgbClr val="FF0000"/>
                </a:solidFill>
              </a:rPr>
              <a:t>0</a:t>
            </a:r>
            <a:r>
              <a:rPr lang="zh-CN" altLang="en-US" sz="2000" dirty="0" smtClean="0">
                <a:solidFill>
                  <a:srgbClr val="FF0000"/>
                </a:solidFill>
              </a:rPr>
              <a:t>。</a:t>
            </a:r>
          </a:p>
          <a:p>
            <a:pPr marL="0" indent="0">
              <a:buFont typeface="Wingdings" panose="05000000000000000000" pitchFamily="2" charset="2"/>
              <a:buNone/>
              <a:defRPr/>
            </a:pPr>
            <a:r>
              <a:rPr lang="zh-CN" altLang="en-US" sz="2000" b="1" dirty="0" smtClean="0"/>
              <a:t>（</a:t>
            </a:r>
            <a:r>
              <a:rPr lang="en-US" altLang="zh-CN" sz="2000" b="1" dirty="0" smtClean="0"/>
              <a:t>5</a:t>
            </a:r>
            <a:r>
              <a:rPr lang="zh-CN" altLang="en-US" sz="2000" b="1" dirty="0" smtClean="0"/>
              <a:t>）</a:t>
            </a:r>
            <a:r>
              <a:rPr lang="en-US" altLang="zh-CN" sz="2000" b="1" dirty="0" smtClean="0">
                <a:solidFill>
                  <a:srgbClr val="C00000"/>
                </a:solidFill>
              </a:rPr>
              <a:t>$</a:t>
            </a:r>
            <a:r>
              <a:rPr lang="zh-CN" altLang="en-US" sz="2000" b="1" dirty="0" smtClean="0"/>
              <a:t>：</a:t>
            </a:r>
            <a:r>
              <a:rPr lang="zh-CN" altLang="en-US" sz="2000" dirty="0" smtClean="0"/>
              <a:t>用来表示程序计数器的当前值。如：</a:t>
            </a:r>
            <a:r>
              <a:rPr lang="en-US" altLang="zh-CN" sz="2000" dirty="0" smtClean="0"/>
              <a:t>JNB  TF0</a:t>
            </a:r>
            <a:r>
              <a:rPr lang="en-US" altLang="zh-CN" sz="2000" dirty="0"/>
              <a:t>,</a:t>
            </a:r>
            <a:r>
              <a:rPr lang="en-US" altLang="zh-CN" sz="2000" dirty="0" smtClean="0"/>
              <a:t>$</a:t>
            </a:r>
            <a:endParaRPr lang="zh-CN" altLang="en-US" sz="2000" dirty="0" smtClean="0"/>
          </a:p>
          <a:p>
            <a:pPr marL="0" indent="0">
              <a:buFont typeface="Wingdings" panose="05000000000000000000" pitchFamily="2" charset="2"/>
              <a:buNone/>
              <a:defRPr/>
            </a:pPr>
            <a:r>
              <a:rPr lang="zh-CN" altLang="en-US" sz="2000" b="1" dirty="0" smtClean="0"/>
              <a:t>（</a:t>
            </a:r>
            <a:r>
              <a:rPr lang="en-US" altLang="zh-CN" sz="2000" b="1" dirty="0" smtClean="0"/>
              <a:t>6</a:t>
            </a:r>
            <a:r>
              <a:rPr lang="zh-CN" altLang="en-US" sz="2000" b="1" dirty="0" smtClean="0"/>
              <a:t>）</a:t>
            </a:r>
            <a:r>
              <a:rPr lang="zh-CN" altLang="en-US" sz="2000" b="1" dirty="0" smtClean="0">
                <a:solidFill>
                  <a:srgbClr val="7030A0"/>
                </a:solidFill>
              </a:rPr>
              <a:t>表达式</a:t>
            </a:r>
            <a:r>
              <a:rPr lang="zh-CN" altLang="en-US" sz="2000" b="1" dirty="0" smtClean="0"/>
              <a:t>：</a:t>
            </a:r>
            <a:r>
              <a:rPr lang="zh-CN" altLang="en-US" sz="2000" dirty="0" smtClean="0"/>
              <a:t>汇编时，计算出表达式的值填入目标码。如：</a:t>
            </a:r>
            <a:r>
              <a:rPr lang="en-US" altLang="zh-CN" sz="2000" dirty="0" smtClean="0"/>
              <a:t>MOV A,SUM+1</a:t>
            </a:r>
            <a:endParaRPr lang="zh-CN" altLang="en-US" sz="2000" dirty="0"/>
          </a:p>
        </p:txBody>
      </p:sp>
      <p:sp>
        <p:nvSpPr>
          <p:cNvPr id="5" name="Rectangle 2"/>
          <p:cNvSpPr txBox="1">
            <a:spLocks noChangeArrowheads="1"/>
          </p:cNvSpPr>
          <p:nvPr/>
        </p:nvSpPr>
        <p:spPr bwMode="auto">
          <a:xfrm>
            <a:off x="285750" y="785813"/>
            <a:ext cx="8001000" cy="735012"/>
          </a:xfrm>
          <a:prstGeom prst="rect">
            <a:avLst/>
          </a:prstGeom>
          <a:noFill/>
          <a:ln w="9525">
            <a:noFill/>
            <a:miter lim="800000"/>
            <a:headEnd/>
            <a:tailEnd/>
          </a:ln>
        </p:spPr>
        <p:txBody>
          <a:bodyPr anchor="b"/>
          <a:lstStyle/>
          <a:p>
            <a:pPr eaLnBrk="1" hangingPunct="1">
              <a:defRPr/>
            </a:pPr>
            <a:r>
              <a:rPr lang="en-US" altLang="zh-CN" sz="2800" kern="0" dirty="0">
                <a:solidFill>
                  <a:schemeClr val="tx2"/>
                </a:solidFill>
                <a:latin typeface="Times New Roman" pitchFamily="18" charset="0"/>
                <a:ea typeface="楷体" pitchFamily="49" charset="-122"/>
                <a:cs typeface="Times New Roman" pitchFamily="18" charset="0"/>
              </a:rPr>
              <a:t>4</a:t>
            </a:r>
            <a:r>
              <a:rPr lang="zh-CN" altLang="en-US" sz="2800" kern="0" dirty="0">
                <a:solidFill>
                  <a:schemeClr val="tx2"/>
                </a:solidFill>
                <a:latin typeface="Times New Roman" pitchFamily="18" charset="0"/>
                <a:ea typeface="楷体" pitchFamily="49" charset="-122"/>
                <a:cs typeface="Times New Roman" pitchFamily="18" charset="0"/>
              </a:rPr>
              <a:t>.</a:t>
            </a:r>
            <a:r>
              <a:rPr lang="en-US" altLang="zh-CN" sz="2800" kern="0" dirty="0">
                <a:solidFill>
                  <a:schemeClr val="tx2"/>
                </a:solidFill>
                <a:latin typeface="Times New Roman" pitchFamily="18" charset="0"/>
                <a:ea typeface="楷体" pitchFamily="49" charset="-122"/>
                <a:cs typeface="Times New Roman" pitchFamily="18" charset="0"/>
              </a:rPr>
              <a:t>2.1</a:t>
            </a:r>
            <a:r>
              <a:rPr lang="zh-CN" altLang="en-US" sz="2800" kern="0" dirty="0">
                <a:solidFill>
                  <a:schemeClr val="tx2"/>
                </a:solidFill>
                <a:latin typeface="Times New Roman" pitchFamily="18" charset="0"/>
                <a:ea typeface="楷体" pitchFamily="49" charset="-122"/>
                <a:cs typeface="Times New Roman" pitchFamily="18" charset="0"/>
              </a:rPr>
              <a:t>  编程步骤</a:t>
            </a:r>
          </a:p>
        </p:txBody>
      </p:sp>
      <p:sp>
        <p:nvSpPr>
          <p:cNvPr id="34820" name="Rectangle 2"/>
          <p:cNvSpPr>
            <a:spLocks noGrp="1" noChangeArrowheads="1"/>
          </p:cNvSpPr>
          <p:nvPr>
            <p:ph type="title"/>
          </p:nvPr>
        </p:nvSpPr>
        <p:spPr>
          <a:xfrm>
            <a:off x="285750" y="285750"/>
            <a:ext cx="8001000" cy="735013"/>
          </a:xfrm>
        </p:spPr>
        <p:txBody>
          <a:bodyPr/>
          <a:lstStyle/>
          <a:p>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4</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2</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  编程的步骤、方法和技巧</a:t>
            </a:r>
          </a:p>
        </p:txBody>
      </p:sp>
      <p:pic>
        <p:nvPicPr>
          <p:cNvPr id="34821" name="Picture 2" descr="c:\documents and settings\ibm\application data\360se6\User Data\temp\01300000323145123029807175635_s.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6719"/>
    </mc:Choice>
    <mc:Fallback>
      <p:transition spd="slow" advTm="1767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17" x="4397375" y="3771900"/>
          <p14:tracePt t="225" x="4351338" y="3741738"/>
          <p14:tracePt t="233" x="4305300" y="3711575"/>
          <p14:tracePt t="244" x="4259263" y="3679825"/>
          <p14:tracePt t="261" x="4122738" y="3603625"/>
          <p14:tracePt t="278" x="3946525" y="3521075"/>
          <p14:tracePt t="295" x="3779838" y="3436938"/>
          <p14:tracePt t="312" x="3597275" y="3360738"/>
          <p14:tracePt t="313" x="3543300" y="3336925"/>
          <p14:tracePt t="328" x="3475038" y="3306763"/>
          <p14:tracePt t="344" x="3230563" y="3238500"/>
          <p14:tracePt t="362" x="3070225" y="3208338"/>
          <p14:tracePt t="378" x="2917825" y="3178175"/>
          <p14:tracePt t="395" x="2803525" y="3154363"/>
          <p14:tracePt t="411" x="2689225" y="3124200"/>
          <p14:tracePt t="428" x="2598738" y="3094038"/>
          <p14:tracePt t="444" x="2522538" y="3070225"/>
          <p14:tracePt t="461" x="2446338" y="3063875"/>
          <p14:tracePt t="478" x="2308225" y="3032125"/>
          <p14:tracePt t="494" x="2125663" y="2994025"/>
          <p14:tracePt t="511" x="1920875" y="2955925"/>
          <p14:tracePt t="528" x="1668463" y="2895600"/>
          <p14:tracePt t="544" x="1477963" y="2857500"/>
          <p14:tracePt t="561" x="1333500" y="2819400"/>
          <p14:tracePt t="577" x="1273175" y="2803525"/>
          <p14:tracePt t="594" x="1235075" y="2789238"/>
          <p14:tracePt t="611" x="1203325" y="2781300"/>
          <p14:tracePt t="629" x="1181100" y="2773363"/>
          <p14:tracePt t="644" x="1173163" y="2773363"/>
          <p14:tracePt t="661" x="1165225" y="2773363"/>
          <p14:tracePt t="678" x="1158875" y="2765425"/>
          <p14:tracePt t="694" x="1135063" y="2759075"/>
          <p14:tracePt t="711" x="1096963" y="2743200"/>
          <p14:tracePt t="728" x="1066800" y="2735263"/>
          <p14:tracePt t="744" x="1028700" y="2713038"/>
          <p14:tracePt t="778" x="1020763" y="2697163"/>
          <p14:tracePt t="795" x="952500" y="2682875"/>
          <p14:tracePt t="811" x="930275" y="2682875"/>
          <p14:tracePt t="828" x="922338" y="2682875"/>
          <p14:tracePt t="844" x="914400" y="2682875"/>
          <p14:tracePt t="954" x="922338" y="2682875"/>
          <p14:tracePt t="964" x="936625" y="2682875"/>
          <p14:tracePt t="977" x="944563" y="2682875"/>
          <p14:tracePt t="994" x="952500" y="2682875"/>
          <p14:tracePt t="1731" x="1028700" y="2705100"/>
          <p14:tracePt t="1741" x="1096963" y="2713038"/>
          <p14:tracePt t="1754" x="1227138" y="2735263"/>
          <p14:tracePt t="1761" x="1287463" y="2735263"/>
          <p14:tracePt t="1777" x="1393825" y="2735263"/>
          <p14:tracePt t="1793" x="1531938" y="2743200"/>
          <p14:tracePt t="1811" x="1622425" y="2743200"/>
          <p14:tracePt t="1827" x="1736725" y="2743200"/>
          <p14:tracePt t="1844" x="1858963" y="2751138"/>
          <p14:tracePt t="1861" x="1989138" y="2751138"/>
          <p14:tracePt t="1877" x="2073275" y="2751138"/>
          <p14:tracePt t="1894" x="2125663" y="2751138"/>
          <p14:tracePt t="1911" x="2149475" y="2751138"/>
          <p14:tracePt t="1927" x="2163763" y="2751138"/>
          <p14:tracePt t="2131" x="2179638" y="2751138"/>
          <p14:tracePt t="2139" x="2209800" y="2751138"/>
          <p14:tracePt t="2146" x="2217738" y="2751138"/>
          <p14:tracePt t="2160" x="2232025" y="2751138"/>
          <p14:tracePt t="2177" x="2263775" y="2751138"/>
          <p14:tracePt t="2193" x="2301875" y="2751138"/>
          <p14:tracePt t="2210" x="2346325" y="2751138"/>
          <p14:tracePt t="2226" x="2370138" y="2751138"/>
          <p14:tracePt t="2243" x="2408238" y="2751138"/>
          <p14:tracePt t="2260" x="2454275" y="2751138"/>
          <p14:tracePt t="2276" x="2468563" y="2751138"/>
          <p14:tracePt t="2293" x="2484438" y="2751138"/>
          <p14:tracePt t="2311" x="2498725" y="2751138"/>
          <p14:tracePt t="2326" x="2506663" y="2751138"/>
          <p14:tracePt t="2343" x="2522538" y="2751138"/>
          <p14:tracePt t="2361" x="2530475" y="2751138"/>
          <p14:tracePt t="2377" x="2536825" y="2751138"/>
          <p14:tracePt t="2458" x="2544763" y="2751138"/>
          <p14:tracePt t="2467" x="2552700" y="2751138"/>
          <p14:tracePt t="2476" x="2560638" y="2751138"/>
          <p14:tracePt t="2493" x="2590800" y="2751138"/>
          <p14:tracePt t="2510" x="2620963" y="2751138"/>
          <p14:tracePt t="2526" x="2659063" y="2743200"/>
          <p14:tracePt t="2543" x="2697163" y="2743200"/>
          <p14:tracePt t="2560" x="2743200" y="2751138"/>
          <p14:tracePt t="2576" x="2759075" y="2751138"/>
          <p14:tracePt t="2594" x="2819400" y="2751138"/>
          <p14:tracePt t="2610" x="2857500" y="2751138"/>
          <p14:tracePt t="2626" x="2873375" y="2751138"/>
          <p14:tracePt t="2699" x="2879725" y="2751138"/>
          <p14:tracePt t="2849" x="2887663" y="2751138"/>
          <p14:tracePt t="2860" x="2887663" y="2743200"/>
          <p14:tracePt t="2876" x="2911475" y="2735263"/>
          <p14:tracePt t="2893" x="2933700" y="2735263"/>
          <p14:tracePt t="2909" x="2963863" y="2720975"/>
          <p14:tracePt t="2926" x="2979738" y="2720975"/>
          <p14:tracePt t="2943" x="2994025" y="2720975"/>
          <p14:tracePt t="2976" x="3001963" y="2720975"/>
          <p14:tracePt t="2993" x="3032125" y="2720975"/>
          <p14:tracePt t="3009" x="3108325" y="2727325"/>
          <p14:tracePt t="3026" x="3154363" y="2727325"/>
          <p14:tracePt t="3042" x="3170238" y="2727325"/>
          <p14:tracePt t="3059" x="3178175" y="2727325"/>
          <p14:tracePt t="3098" x="3192463" y="2727325"/>
          <p14:tracePt t="3109" x="3200400" y="2727325"/>
          <p14:tracePt t="3126" x="3208338" y="2727325"/>
          <p14:tracePt t="3142" x="3222625" y="2727325"/>
          <p14:tracePt t="3159" x="3246438" y="2727325"/>
          <p14:tracePt t="3176" x="3268663" y="2727325"/>
          <p14:tracePt t="3193" x="3368675" y="2727325"/>
          <p14:tracePt t="3209" x="3413125" y="2727325"/>
          <p14:tracePt t="3226" x="3497263" y="2727325"/>
          <p14:tracePt t="3242" x="3559175" y="2727325"/>
          <p14:tracePt t="3259" x="3597275" y="2727325"/>
          <p14:tracePt t="3276" x="3641725" y="2727325"/>
          <p14:tracePt t="3292" x="3687763" y="2720975"/>
          <p14:tracePt t="3309" x="3725863" y="2720975"/>
          <p14:tracePt t="3326" x="3756025" y="2720975"/>
          <p14:tracePt t="3342" x="3779838" y="2720975"/>
          <p14:tracePt t="3359" x="3810000" y="2720975"/>
          <p14:tracePt t="3375" x="3840163" y="2720975"/>
          <p14:tracePt t="3393" x="3908425" y="2713038"/>
          <p14:tracePt t="3409" x="3916363" y="2713038"/>
          <p14:tracePt t="3425" x="3940175" y="2713038"/>
          <p14:tracePt t="3442" x="3962400" y="2705100"/>
          <p14:tracePt t="3459" x="3978275" y="2697163"/>
          <p14:tracePt t="3475" x="3992563" y="2697163"/>
          <p14:tracePt t="3492" x="4000500" y="2697163"/>
          <p14:tracePt t="3525" x="4008438" y="2697163"/>
          <p14:tracePt t="3542" x="4016375" y="2697163"/>
          <p14:tracePt t="3559" x="4030663" y="2697163"/>
          <p14:tracePt t="3575" x="4046538" y="2697163"/>
          <p14:tracePt t="3593" x="4054475" y="2697163"/>
          <p14:tracePt t="3609" x="4068763" y="2697163"/>
          <p14:tracePt t="3625" x="4092575" y="2697163"/>
          <p14:tracePt t="3642" x="4137025" y="2689225"/>
          <p14:tracePt t="3659" x="4183063" y="2689225"/>
          <p14:tracePt t="3675" x="4198938" y="2682875"/>
          <p14:tracePt t="3693" x="4206875" y="2682875"/>
          <p14:tracePt t="3708" x="4213225" y="2682875"/>
          <p14:tracePt t="3746" x="4229100" y="2689225"/>
          <p14:tracePt t="3758" x="4259263" y="2689225"/>
          <p14:tracePt t="3775" x="4335463" y="2689225"/>
          <p14:tracePt t="3792" x="4427538" y="2689225"/>
          <p14:tracePt t="3809" x="4479925" y="2689225"/>
          <p14:tracePt t="3825" x="4525963" y="2689225"/>
          <p14:tracePt t="3828" x="4533900" y="2689225"/>
          <p14:tracePt t="4195" x="4525963" y="2689225"/>
          <p14:tracePt t="4211" x="4525963" y="2697163"/>
          <p14:tracePt t="4218" x="4525963" y="2705100"/>
          <p14:tracePt t="4234" x="4518025" y="2705100"/>
          <p14:tracePt t="4250" x="4518025" y="2713038"/>
          <p14:tracePt t="4281" x="4511675" y="2713038"/>
          <p14:tracePt t="4307" x="4503738" y="2713038"/>
          <p14:tracePt t="4316" x="4495800" y="2705100"/>
          <p14:tracePt t="4325" x="4503738" y="2689225"/>
          <p14:tracePt t="4341" x="4533900" y="2667000"/>
          <p14:tracePt t="4358" x="4579938" y="2667000"/>
          <p14:tracePt t="4375" x="4610100" y="2659063"/>
          <p14:tracePt t="4392" x="4618038" y="2659063"/>
          <p14:tracePt t="4409" x="4640263" y="2651125"/>
          <p14:tracePt t="4425" x="4648200" y="2651125"/>
          <p14:tracePt t="4441" x="4670425" y="2651125"/>
          <p14:tracePt t="4458" x="4724400" y="2651125"/>
          <p14:tracePt t="4475" x="4778375" y="2651125"/>
          <p14:tracePt t="4492" x="4830763" y="2651125"/>
          <p14:tracePt t="4508" x="4868863" y="2644775"/>
          <p14:tracePt t="4525" x="4914900" y="2636838"/>
          <p14:tracePt t="4541" x="4945063" y="2636838"/>
          <p14:tracePt t="4558" x="4975225" y="2628900"/>
          <p14:tracePt t="4574" x="4999038" y="2628900"/>
          <p14:tracePt t="4591" x="5013325" y="2628900"/>
          <p14:tracePt t="4608" x="5021263" y="2628900"/>
          <p14:tracePt t="4624" x="5037138" y="2628900"/>
          <p14:tracePt t="4650" x="5045075" y="2628900"/>
          <p14:tracePt t="4674" x="5051425" y="2628900"/>
          <p14:tracePt t="4682" x="5067300" y="2628900"/>
          <p14:tracePt t="4691" x="5075238" y="2628900"/>
          <p14:tracePt t="4708" x="5097463" y="2628900"/>
          <p14:tracePt t="4724" x="5121275" y="2628900"/>
          <p14:tracePt t="4741" x="5127625" y="2628900"/>
          <p14:tracePt t="4758" x="5151438" y="2628900"/>
          <p14:tracePt t="4774" x="5181600" y="2628900"/>
          <p14:tracePt t="4791" x="5235575" y="2628900"/>
          <p14:tracePt t="4808" x="5295900" y="2636838"/>
          <p14:tracePt t="4824" x="5394325" y="2651125"/>
          <p14:tracePt t="4827" x="5426075" y="2659063"/>
          <p14:tracePt t="4841" x="5456238" y="2659063"/>
          <p14:tracePt t="4857" x="5540375" y="2659063"/>
          <p14:tracePt t="4874" x="5600700" y="2659063"/>
          <p14:tracePt t="4892" x="5668963" y="2659063"/>
          <p14:tracePt t="4908" x="5699125" y="2659063"/>
          <p14:tracePt t="4924" x="5722938" y="2659063"/>
          <p14:tracePt t="4969" x="5730875" y="2659063"/>
          <p14:tracePt t="4979" x="5737225" y="2659063"/>
          <p14:tracePt t="4991" x="5753100" y="2659063"/>
          <p14:tracePt t="5007" x="5783263" y="2659063"/>
          <p14:tracePt t="5024" x="5821363" y="2659063"/>
          <p14:tracePt t="5041" x="5851525" y="2659063"/>
          <p14:tracePt t="5058" x="5883275" y="2659063"/>
          <p14:tracePt t="5074" x="5913438" y="2659063"/>
          <p14:tracePt t="5091" x="5943600" y="2659063"/>
          <p14:tracePt t="5108" x="5981700" y="2659063"/>
          <p14:tracePt t="5124" x="6019800" y="2659063"/>
          <p14:tracePt t="5141" x="6035675" y="2667000"/>
          <p14:tracePt t="5174" x="6049963" y="2667000"/>
          <p14:tracePt t="5191" x="6057900" y="2667000"/>
          <p14:tracePt t="5207" x="6080125" y="2667000"/>
          <p14:tracePt t="5224" x="6126163" y="2667000"/>
          <p14:tracePt t="5241" x="6149975" y="2667000"/>
          <p14:tracePt t="5257" x="6172200" y="2667000"/>
          <p14:tracePt t="5274" x="6180138" y="2667000"/>
          <p14:tracePt t="5292" x="6202363" y="2667000"/>
          <p14:tracePt t="5307" x="6226175" y="2667000"/>
          <p14:tracePt t="5324" x="6256338" y="2667000"/>
          <p14:tracePt t="5340" x="6286500" y="2667000"/>
          <p14:tracePt t="5357" x="6316663" y="2667000"/>
          <p14:tracePt t="5374" x="6332538" y="2659063"/>
          <p14:tracePt t="5391" x="6346825" y="2651125"/>
          <p14:tracePt t="5407" x="6370638" y="2651125"/>
          <p14:tracePt t="5424" x="6400800" y="2651125"/>
          <p14:tracePt t="5441" x="6423025" y="2651125"/>
          <p14:tracePt t="5457" x="6461125" y="2651125"/>
          <p14:tracePt t="5474" x="6484938" y="2651125"/>
          <p14:tracePt t="5507" x="6499225" y="2644775"/>
          <p14:tracePt t="5530" x="6507163" y="2644775"/>
          <p14:tracePt t="5540" x="6515100" y="2644775"/>
          <p14:tracePt t="5602" x="6523038" y="2644775"/>
          <p14:tracePt t="5626" x="6530975" y="2644775"/>
          <p14:tracePt t="5634" x="6545263" y="2644775"/>
          <p14:tracePt t="5651" x="6553200" y="2644775"/>
          <p14:tracePt t="5666" x="6561138" y="2644775"/>
          <p14:tracePt t="5691" x="6575425" y="2644775"/>
          <p14:tracePt t="5714" x="6583363" y="2644775"/>
          <p14:tracePt t="5723" x="6591300" y="2644775"/>
          <p14:tracePt t="5730" x="6607175" y="2644775"/>
          <p14:tracePt t="5746" x="6621463" y="2644775"/>
          <p14:tracePt t="5757" x="6629400" y="2644775"/>
          <p14:tracePt t="5773" x="6651625" y="2644775"/>
          <p14:tracePt t="5790" x="6659563" y="2644775"/>
          <p14:tracePt t="5807" x="6667500" y="2644775"/>
          <p14:tracePt t="5823" x="6689725" y="2636838"/>
          <p14:tracePt t="5840" x="6697663" y="2636838"/>
          <p14:tracePt t="5857" x="6705600" y="2628900"/>
          <p14:tracePt t="6202" x="6727825" y="2620963"/>
          <p14:tracePt t="6210" x="6751638" y="2620963"/>
          <p14:tracePt t="6223" x="6765925" y="2620963"/>
          <p14:tracePt t="6240" x="6781800" y="2620963"/>
          <p14:tracePt t="6256" x="6789738" y="2620963"/>
          <p14:tracePt t="6275" x="6804025" y="2620963"/>
          <p14:tracePt t="6297" x="6811963" y="2620963"/>
          <p14:tracePt t="6322" x="6819900" y="2620963"/>
          <p14:tracePt t="6338" x="6827838" y="2620963"/>
          <p14:tracePt t="6362" x="6835775" y="2620963"/>
          <p14:tracePt t="6379" x="6842125" y="2620963"/>
          <p14:tracePt t="6394" x="6858000" y="2620963"/>
          <p14:tracePt t="6410" x="6865938" y="2620963"/>
          <p14:tracePt t="6418" x="6880225" y="2620963"/>
          <p14:tracePt t="6434" x="6888163" y="2620963"/>
          <p14:tracePt t="6490" x="6896100" y="2620963"/>
          <p14:tracePt t="6498" x="6904038" y="2620963"/>
          <p14:tracePt t="6507" x="6911975" y="2620963"/>
          <p14:tracePt t="6530" x="6918325" y="2620963"/>
          <p14:tracePt t="6539" x="6926263" y="2620963"/>
          <p14:tracePt t="7354" x="6918325" y="2620963"/>
          <p14:tracePt t="7362" x="6904038" y="2620963"/>
          <p14:tracePt t="7372" x="6880225" y="2620963"/>
          <p14:tracePt t="7388" x="6789738" y="2628900"/>
          <p14:tracePt t="7405" x="6735763" y="2644775"/>
          <p14:tracePt t="7422" x="6727825" y="2651125"/>
          <p14:tracePt t="7439" x="6721475" y="2651125"/>
          <p14:tracePt t="7472" x="6713538" y="2659063"/>
          <p14:tracePt t="7489" x="6659563" y="2667000"/>
          <p14:tracePt t="7505" x="6523038" y="2682875"/>
          <p14:tracePt t="7522" x="6370638" y="2689225"/>
          <p14:tracePt t="7539" x="6218238" y="2689225"/>
          <p14:tracePt t="7555" x="6080125" y="2689225"/>
          <p14:tracePt t="7572" x="5829300" y="2697163"/>
          <p14:tracePt t="7588" x="5546725" y="2689225"/>
          <p14:tracePt t="7605" x="5113338" y="2689225"/>
          <p14:tracePt t="7622" x="4746625" y="2667000"/>
          <p14:tracePt t="7639" x="4359275" y="2667000"/>
          <p14:tracePt t="7655" x="4144963" y="2689225"/>
          <p14:tracePt t="7672" x="3932238" y="2751138"/>
          <p14:tracePt t="7688" x="3787775" y="2797175"/>
          <p14:tracePt t="7705" x="3695700" y="2819400"/>
          <p14:tracePt t="7722" x="3581400" y="2835275"/>
          <p14:tracePt t="7739" x="3475038" y="2835275"/>
          <p14:tracePt t="7755" x="3368675" y="2841625"/>
          <p14:tracePt t="7772" x="3184525" y="2841625"/>
          <p14:tracePt t="7788" x="3032125" y="2841625"/>
          <p14:tracePt t="7805" x="2879725" y="2841625"/>
          <p14:tracePt t="7822" x="2751138" y="2841625"/>
          <p14:tracePt t="7838" x="2644775" y="2841625"/>
          <p14:tracePt t="7842" x="2568575" y="2841625"/>
          <p14:tracePt t="7855" x="2514600" y="2841625"/>
          <p14:tracePt t="7872" x="2392363" y="2841625"/>
          <p14:tracePt t="7889" x="2324100" y="2841625"/>
          <p14:tracePt t="7905" x="2293938" y="2857500"/>
          <p14:tracePt t="7922" x="2217738" y="2865438"/>
          <p14:tracePt t="7939" x="2141538" y="2879725"/>
          <p14:tracePt t="7955" x="2065338" y="2895600"/>
          <p14:tracePt t="7972" x="1973263" y="2911475"/>
          <p14:tracePt t="7988" x="1874838" y="2911475"/>
          <p14:tracePt t="8005" x="1806575" y="2925763"/>
          <p14:tracePt t="8022" x="1768475" y="2941638"/>
          <p14:tracePt t="8038" x="1744663" y="2949575"/>
          <p14:tracePt t="8055" x="1722438" y="2971800"/>
          <p14:tracePt t="8071" x="1684338" y="2987675"/>
          <p14:tracePt t="8088" x="1630363" y="3001963"/>
          <p14:tracePt t="8105" x="1570038" y="3032125"/>
          <p14:tracePt t="8122" x="1516063" y="3055938"/>
          <p14:tracePt t="8138" x="1501775" y="3055938"/>
          <p14:tracePt t="8155" x="1485900" y="3063875"/>
          <p14:tracePt t="8171" x="1470025" y="3063875"/>
          <p14:tracePt t="8188" x="1417638" y="3063875"/>
          <p14:tracePt t="8205" x="1363663" y="3063875"/>
          <p14:tracePt t="8221" x="1355725" y="3063875"/>
          <p14:tracePt t="8238" x="1341438" y="3063875"/>
          <p14:tracePt t="8715" x="1349375" y="3055938"/>
          <p14:tracePt t="8723" x="1363663" y="3048000"/>
          <p14:tracePt t="8738" x="1379538" y="3048000"/>
          <p14:tracePt t="8754" x="1425575" y="3040063"/>
          <p14:tracePt t="8771" x="1431925" y="3032125"/>
          <p14:tracePt t="9627" x="1463675" y="3025775"/>
          <p14:tracePt t="9635" x="1539875" y="3025775"/>
          <p14:tracePt t="9643" x="1570038" y="3025775"/>
          <p14:tracePt t="9653" x="1630363" y="3025775"/>
          <p14:tracePt t="9670" x="1714500" y="3025775"/>
          <p14:tracePt t="9687" x="1820863" y="3017838"/>
          <p14:tracePt t="9703" x="1882775" y="3017838"/>
          <p14:tracePt t="9721" x="1912938" y="3017838"/>
          <p14:tracePt t="9737" x="1927225" y="3017838"/>
          <p14:tracePt t="9756" x="1935163" y="3017838"/>
          <p14:tracePt t="9770" x="1973263" y="3009900"/>
          <p14:tracePt t="9787" x="2035175" y="3009900"/>
          <p14:tracePt t="9804" x="2087563" y="3009900"/>
          <p14:tracePt t="9820" x="2117725" y="3001963"/>
          <p14:tracePt t="9837" x="2141538" y="3001963"/>
          <p14:tracePt t="9853" x="2149475" y="2994025"/>
          <p14:tracePt t="9870" x="2171700" y="2994025"/>
          <p14:tracePt t="9887" x="2193925" y="2994025"/>
          <p14:tracePt t="9903" x="2239963" y="2994025"/>
          <p14:tracePt t="9920" x="2270125" y="2994025"/>
          <p14:tracePt t="9936" x="2286000" y="2994025"/>
          <p14:tracePt t="9953" x="2301875" y="2994025"/>
          <p14:tracePt t="9970" x="2324100" y="2994025"/>
          <p14:tracePt t="9986" x="2362200" y="2994025"/>
          <p14:tracePt t="10003" x="2392363" y="2994025"/>
          <p14:tracePt t="10020" x="2416175" y="2994025"/>
          <p14:tracePt t="10037" x="2430463" y="2994025"/>
          <p14:tracePt t="10053" x="2446338" y="2994025"/>
          <p14:tracePt t="10070" x="2468563" y="2994025"/>
          <p14:tracePt t="10086" x="2484438" y="2994025"/>
          <p14:tracePt t="10120" x="2492375" y="2994025"/>
          <p14:tracePt t="10137" x="2498725" y="2994025"/>
          <p14:tracePt t="10915" x="2530475" y="2994025"/>
          <p14:tracePt t="10923" x="2552700" y="2994025"/>
          <p14:tracePt t="10936" x="2574925" y="2994025"/>
          <p14:tracePt t="10952" x="2613025" y="2979738"/>
          <p14:tracePt t="10969" x="2620963" y="2979738"/>
          <p14:tracePt t="16364" x="2667000" y="2979738"/>
          <p14:tracePt t="16373" x="2689225" y="2979738"/>
          <p14:tracePt t="16381" x="2697163" y="2963863"/>
          <p14:tracePt t="16398" x="2735263" y="2955925"/>
          <p14:tracePt t="16415" x="2743200" y="2955925"/>
          <p14:tracePt t="16431" x="2765425" y="2955925"/>
          <p14:tracePt t="16448" x="2797175" y="2955925"/>
          <p14:tracePt t="16464" x="2835275" y="2955925"/>
          <p14:tracePt t="16481" x="2879725" y="2955925"/>
          <p14:tracePt t="16498" x="2911475" y="2955925"/>
          <p14:tracePt t="16514" x="2917825" y="2955925"/>
          <p14:tracePt t="16668" x="2925763" y="2949575"/>
          <p14:tracePt t="16677" x="2941638" y="2949575"/>
          <p14:tracePt t="16689" x="2963863" y="2949575"/>
          <p14:tracePt t="16701" x="3001963" y="2949575"/>
          <p14:tracePt t="16714" x="3017838" y="2949575"/>
          <p14:tracePt t="16731" x="3086100" y="2955925"/>
          <p14:tracePt t="16747" x="3208338" y="2971800"/>
          <p14:tracePt t="16764" x="3330575" y="2971800"/>
          <p14:tracePt t="16780" x="3421063" y="2971800"/>
          <p14:tracePt t="16797" x="3489325" y="2963863"/>
          <p14:tracePt t="16814" x="3535363" y="2955925"/>
          <p14:tracePt t="16831" x="3543300" y="2955925"/>
          <p14:tracePt t="16848" x="3559175" y="2941638"/>
          <p14:tracePt t="17189" x="3551238" y="2941638"/>
          <p14:tracePt t="17196" x="3543300" y="2941638"/>
          <p14:tracePt t="17203" x="3535363" y="2949575"/>
          <p14:tracePt t="17219" x="3521075" y="2949575"/>
          <p14:tracePt t="17230" x="3521075" y="2955925"/>
          <p14:tracePt t="17247" x="3513138" y="2955925"/>
          <p14:tracePt t="17292" x="3505200" y="2963863"/>
          <p14:tracePt t="17300" x="3497263" y="2963863"/>
          <p14:tracePt t="17315" x="3467100" y="2963863"/>
          <p14:tracePt t="17330" x="3451225" y="2963863"/>
          <p14:tracePt t="18378" x="3444875" y="2963863"/>
          <p14:tracePt t="19973" x="3459163" y="2963863"/>
          <p14:tracePt t="19980" x="3543300" y="2963863"/>
          <p14:tracePt t="19995" x="3581400" y="2963863"/>
          <p14:tracePt t="20011" x="3673475" y="2963863"/>
          <p14:tracePt t="20028" x="3771900" y="2963863"/>
          <p14:tracePt t="20045" x="3787775" y="2963863"/>
          <p14:tracePt t="20062" x="3787775" y="2955925"/>
          <p14:tracePt t="20484" x="3817938" y="2955925"/>
          <p14:tracePt t="20493" x="3840163" y="2955925"/>
          <p14:tracePt t="20501" x="3878263" y="2955925"/>
          <p14:tracePt t="20511" x="3908425" y="2949575"/>
          <p14:tracePt t="20528" x="4000500" y="2949575"/>
          <p14:tracePt t="20544" x="4137025" y="2949575"/>
          <p14:tracePt t="20562" x="4267200" y="2949575"/>
          <p14:tracePt t="20578" x="4365625" y="2949575"/>
          <p14:tracePt t="20595" x="4449763" y="2949575"/>
          <p14:tracePt t="20611" x="4525963" y="2949575"/>
          <p14:tracePt t="20627" x="4670425" y="2955925"/>
          <p14:tracePt t="20644" x="4792663" y="2955925"/>
          <p14:tracePt t="20661" x="4876800" y="2963863"/>
          <p14:tracePt t="20678" x="4922838" y="2963863"/>
          <p14:tracePt t="22101" x="4937125" y="2971800"/>
          <p14:tracePt t="22108" x="5006975" y="2971800"/>
          <p14:tracePt t="22116" x="5029200" y="2971800"/>
          <p14:tracePt t="22126" x="5051425" y="2971800"/>
          <p14:tracePt t="22143" x="5067300" y="2971800"/>
          <p14:tracePt t="22160" x="5075238" y="2971800"/>
          <p14:tracePt t="23412" x="5083175" y="2971800"/>
          <p14:tracePt t="23421" x="5113338" y="2963863"/>
          <p14:tracePt t="23428" x="5127625" y="2963863"/>
          <p14:tracePt t="23444" x="5143500" y="2963863"/>
          <p14:tracePt t="23461" x="5143500" y="2955925"/>
          <p14:tracePt t="23475" x="5151438" y="2955925"/>
          <p14:tracePt t="23524" x="5159375" y="2955925"/>
          <p14:tracePt t="23556" x="5165725" y="2955925"/>
          <p14:tracePt t="23565" x="5173663" y="2955925"/>
          <p14:tracePt t="23581" x="5189538" y="2949575"/>
          <p14:tracePt t="23597" x="5197475" y="2933700"/>
          <p14:tracePt t="23613" x="5211763" y="2933700"/>
          <p14:tracePt t="23625" x="5219700" y="2933700"/>
          <p14:tracePt t="23642" x="5227638" y="2933700"/>
          <p14:tracePt t="23658" x="5235575" y="2933700"/>
          <p14:tracePt t="23675" x="5249863" y="2933700"/>
          <p14:tracePt t="23691" x="5287963" y="2925763"/>
          <p14:tracePt t="23708" x="5303838" y="2925763"/>
          <p14:tracePt t="23725" x="5334000" y="2925763"/>
          <p14:tracePt t="23741" x="5341938" y="2925763"/>
          <p14:tracePt t="23759" x="5349875" y="2925763"/>
          <p14:tracePt t="23776" x="5356225" y="2925763"/>
          <p14:tracePt t="23791" x="5372100" y="2925763"/>
          <p14:tracePt t="23808" x="5387975" y="2925763"/>
          <p14:tracePt t="23825" x="5394325" y="2925763"/>
          <p14:tracePt t="23842" x="5410200" y="2925763"/>
          <p14:tracePt t="23859" x="5418138" y="2925763"/>
          <p14:tracePt t="23875" x="5426075" y="2925763"/>
          <p14:tracePt t="23894" x="5432425" y="2925763"/>
          <p14:tracePt t="23908" x="5440363" y="2917825"/>
          <p14:tracePt t="24109" x="5448300" y="2917825"/>
          <p14:tracePt t="24204" x="5456238" y="2917825"/>
          <p14:tracePt t="24221" x="5470525" y="2917825"/>
          <p14:tracePt t="24229" x="5494338" y="2917825"/>
          <p14:tracePt t="24241" x="5516563" y="2917825"/>
          <p14:tracePt t="24258" x="5592763" y="2925763"/>
          <p14:tracePt t="24274" x="5646738" y="2925763"/>
          <p14:tracePt t="24291" x="5684838" y="2941638"/>
          <p14:tracePt t="24308" x="5715000" y="2941638"/>
          <p14:tracePt t="24324" x="5722938" y="2949575"/>
          <p14:tracePt t="24341" x="5737225" y="2949575"/>
          <p14:tracePt t="24358" x="5783263" y="2949575"/>
          <p14:tracePt t="24374" x="5821363" y="2949575"/>
          <p14:tracePt t="24391" x="5851525" y="2949575"/>
          <p14:tracePt t="24408" x="5875338" y="2949575"/>
          <p14:tracePt t="24445" x="5883275" y="2949575"/>
          <p14:tracePt t="24458" x="5889625" y="2949575"/>
          <p14:tracePt t="24476" x="5905500" y="2949575"/>
          <p14:tracePt t="24491" x="5913438" y="2949575"/>
          <p14:tracePt t="24524" x="5927725" y="2949575"/>
          <p14:tracePt t="24557" x="5943600" y="2949575"/>
          <p14:tracePt t="24575" x="5965825" y="2949575"/>
          <p14:tracePt t="24591" x="5973763" y="2949575"/>
          <p14:tracePt t="24607" x="5981700" y="2949575"/>
          <p14:tracePt t="24644" x="5989638" y="2949575"/>
          <p14:tracePt t="24657" x="5997575" y="2949575"/>
          <p14:tracePt t="24674" x="6011863" y="2949575"/>
          <p14:tracePt t="24691" x="6027738" y="2949575"/>
          <p14:tracePt t="24707" x="6035675" y="2949575"/>
          <p14:tracePt t="24724" x="6042025" y="2949575"/>
          <p14:tracePt t="24741" x="6049963" y="2949575"/>
          <p14:tracePt t="24757" x="6065838" y="2949575"/>
          <p14:tracePt t="24774" x="6111875" y="2955925"/>
          <p14:tracePt t="24791" x="6156325" y="2955925"/>
          <p14:tracePt t="24807" x="6194425" y="2955925"/>
          <p14:tracePt t="24824" x="6232525" y="2955925"/>
          <p14:tracePt t="24841" x="6248400" y="2955925"/>
          <p14:tracePt t="24857" x="6286500" y="2955925"/>
          <p14:tracePt t="24874" x="6316663" y="2955925"/>
          <p14:tracePt t="24891" x="6346825" y="2963863"/>
          <p14:tracePt t="24895" x="6370638" y="2963863"/>
          <p14:tracePt t="24908" x="6392863" y="2963863"/>
          <p14:tracePt t="24924" x="6438900" y="2963863"/>
          <p14:tracePt t="24941" x="6461125" y="2963863"/>
          <p14:tracePt t="24957" x="6499225" y="2963863"/>
          <p14:tracePt t="24974" x="6561138" y="2979738"/>
          <p14:tracePt t="24990" x="6583363" y="2987675"/>
          <p14:tracePt t="25008" x="6613525" y="2994025"/>
          <p14:tracePt t="25024" x="6629400" y="2994025"/>
          <p14:tracePt t="25040" x="6651625" y="2994025"/>
          <p14:tracePt t="25057" x="6667500" y="3001963"/>
          <p14:tracePt t="25074" x="6683375" y="3001963"/>
          <p14:tracePt t="25091" x="6705600" y="3001963"/>
          <p14:tracePt t="25108" x="6721475" y="3001963"/>
          <p14:tracePt t="25124" x="6735763" y="3001963"/>
          <p14:tracePt t="25140" x="6743700" y="3001963"/>
          <p14:tracePt t="25157" x="6765925" y="3001963"/>
          <p14:tracePt t="25174" x="6773863" y="3001963"/>
          <p14:tracePt t="25190" x="6797675" y="3001963"/>
          <p14:tracePt t="25207" x="6835775" y="3001963"/>
          <p14:tracePt t="25224" x="6865938" y="2994025"/>
          <p14:tracePt t="25240" x="6888163" y="2994025"/>
          <p14:tracePt t="25257" x="6911975" y="2994025"/>
          <p14:tracePt t="25273" x="6926263" y="2994025"/>
          <p14:tracePt t="25291" x="6942138" y="2994025"/>
          <p14:tracePt t="25307" x="6972300" y="2994025"/>
          <p14:tracePt t="25323" x="7002463" y="2994025"/>
          <p14:tracePt t="25340" x="7018338" y="2994025"/>
          <p14:tracePt t="25357" x="7048500" y="2994025"/>
          <p14:tracePt t="25373" x="7070725" y="2994025"/>
          <p14:tracePt t="25390" x="7094538" y="2994025"/>
          <p14:tracePt t="25407" x="7124700" y="2994025"/>
          <p14:tracePt t="25423" x="7146925" y="2994025"/>
          <p14:tracePt t="25440" x="7178675" y="2994025"/>
          <p14:tracePt t="25457" x="7200900" y="2987675"/>
          <p14:tracePt t="25473" x="7239000" y="2987675"/>
          <p14:tracePt t="25490" x="7277100" y="2971800"/>
          <p14:tracePt t="25507" x="7307263" y="2971800"/>
          <p14:tracePt t="25524" x="7331075" y="2963863"/>
          <p14:tracePt t="25540" x="7345363" y="2963863"/>
          <p14:tracePt t="25557" x="7407275" y="2963863"/>
          <p14:tracePt t="25573" x="7421563" y="2955925"/>
          <p14:tracePt t="25590" x="7437438" y="2955925"/>
          <p14:tracePt t="25607" x="7467600" y="2955925"/>
          <p14:tracePt t="25623" x="7475538" y="2955925"/>
          <p14:tracePt t="25657" x="7483475" y="2955925"/>
          <p14:tracePt t="25673" x="7497763" y="2955925"/>
          <p14:tracePt t="25690" x="7505700" y="2955925"/>
          <p14:tracePt t="25707" x="7513638" y="2955925"/>
          <p14:tracePt t="25724" x="7527925" y="2955925"/>
          <p14:tracePt t="25740" x="7543800" y="2955925"/>
          <p14:tracePt t="25756" x="7551738" y="2955925"/>
          <p14:tracePt t="25773" x="7559675" y="2955925"/>
          <p14:tracePt t="25791" x="7566025" y="2955925"/>
          <p14:tracePt t="25806" x="7573963" y="2955925"/>
          <p14:tracePt t="25823" x="7581900" y="2955925"/>
          <p14:tracePt t="25839" x="7597775" y="2955925"/>
          <p14:tracePt t="25856" x="7604125" y="2955925"/>
          <p14:tracePt t="25873" x="7620000" y="2955925"/>
          <p14:tracePt t="25889" x="7642225" y="2955925"/>
          <p14:tracePt t="25893" x="7650163" y="2955925"/>
          <p14:tracePt t="25907" x="7658100" y="2955925"/>
          <p14:tracePt t="25923" x="7666038" y="2955925"/>
          <p14:tracePt t="25940" x="7680325" y="2955925"/>
          <p14:tracePt t="25956" x="7688263" y="2955925"/>
          <p14:tracePt t="25973" x="7704138" y="2955925"/>
          <p14:tracePt t="26021" x="7712075" y="2955925"/>
          <p14:tracePt t="26173" x="7718425" y="2955925"/>
          <p14:tracePt t="26525" x="7726363" y="2955925"/>
          <p14:tracePt t="27325" x="7742238" y="2955925"/>
          <p14:tracePt t="27333" x="7756525" y="2949575"/>
          <p14:tracePt t="27349" x="7764463" y="2949575"/>
          <p14:tracePt t="27357" x="7772400" y="2949575"/>
          <p14:tracePt t="27372" x="7780338" y="2949575"/>
          <p14:tracePt t="27388" x="7802563" y="2941638"/>
          <p14:tracePt t="27405" x="7818438" y="2941638"/>
          <p14:tracePt t="27422" x="7826375" y="2941638"/>
          <p14:tracePt t="27455" x="7832725" y="2941638"/>
          <p14:tracePt t="27476" x="7840663" y="2941638"/>
          <p14:tracePt t="27492" x="7848600" y="2941638"/>
          <p14:tracePt t="27508" x="7856538" y="2941638"/>
          <p14:tracePt t="27521" x="7864475" y="2941638"/>
          <p14:tracePt t="27540" x="7870825" y="2941638"/>
          <p14:tracePt t="27563" x="7878763" y="2941638"/>
          <p14:tracePt t="27574" x="7886700" y="2941638"/>
          <p14:tracePt t="27596" x="7894638" y="2941638"/>
          <p14:tracePt t="27611" x="7902575" y="2941638"/>
          <p14:tracePt t="27628" x="7908925" y="2941638"/>
          <p14:tracePt t="27973" x="7932738" y="2941638"/>
          <p14:tracePt t="27982" x="7947025" y="2941638"/>
          <p14:tracePt t="27990" x="7954963" y="2941638"/>
          <p14:tracePt t="28004" x="7978775" y="2941638"/>
          <p14:tracePt t="28021" x="7985125" y="2941638"/>
          <p14:tracePt t="28038" x="8001000" y="2941638"/>
          <p14:tracePt t="28054" x="8016875" y="2941638"/>
          <p14:tracePt t="28071" x="8039100" y="2941638"/>
          <p14:tracePt t="28088" x="8054975" y="2941638"/>
          <p14:tracePt t="28104" x="8077200" y="2941638"/>
          <p14:tracePt t="28121" x="8093075" y="2941638"/>
          <p14:tracePt t="28138" x="8099425" y="2941638"/>
          <p14:tracePt t="28173" x="8107363" y="2941638"/>
          <p14:tracePt t="30389" x="8069263" y="2941638"/>
          <p14:tracePt t="30397" x="7954963" y="2941638"/>
          <p14:tracePt t="30406" x="7908925" y="2941638"/>
          <p14:tracePt t="30419" x="7864475" y="2941638"/>
          <p14:tracePt t="30436" x="7673975" y="2941638"/>
          <p14:tracePt t="30452" x="7070725" y="2941638"/>
          <p14:tracePt t="30469" x="6804025" y="2955925"/>
          <p14:tracePt t="30485" x="6561138" y="2979738"/>
          <p14:tracePt t="30502" x="6088063" y="3048000"/>
          <p14:tracePt t="30519" x="5380038" y="3086100"/>
          <p14:tracePt t="30535" x="4511675" y="3086100"/>
          <p14:tracePt t="30552" x="3894138" y="3086100"/>
          <p14:tracePt t="30569" x="3421063" y="3140075"/>
          <p14:tracePt t="30585" x="3146425" y="3178175"/>
          <p14:tracePt t="30602" x="2949575" y="3230563"/>
          <p14:tracePt t="30619" x="2759075" y="3298825"/>
          <p14:tracePt t="30635" x="2620963" y="3336925"/>
          <p14:tracePt t="30652" x="2438400" y="3398838"/>
          <p14:tracePt t="30669" x="2378075" y="3421063"/>
          <p14:tracePt t="30685" x="2346325" y="3421063"/>
          <p14:tracePt t="30702" x="2332038" y="3421063"/>
          <p14:tracePt t="30719" x="2301875" y="3429000"/>
          <p14:tracePt t="30736" x="2255838" y="3444875"/>
          <p14:tracePt t="30752" x="2193925" y="3459163"/>
          <p14:tracePt t="30769" x="2103438" y="3489325"/>
          <p14:tracePt t="30785" x="2027238" y="3497263"/>
          <p14:tracePt t="30802" x="1920875" y="3521075"/>
          <p14:tracePt t="30819" x="1806575" y="3543300"/>
          <p14:tracePt t="30836" x="1730375" y="3565525"/>
          <p14:tracePt t="30852" x="1684338" y="3573463"/>
          <p14:tracePt t="30869" x="1630363" y="3597275"/>
          <p14:tracePt t="30885" x="1616075" y="3597275"/>
          <p14:tracePt t="30902" x="1584325" y="3597275"/>
          <p14:tracePt t="30919" x="1570038" y="3597275"/>
          <p14:tracePt t="30935" x="1546225" y="3597275"/>
          <p14:tracePt t="30952" x="1546225" y="3603625"/>
          <p14:tracePt t="31941" x="1539875" y="3603625"/>
          <p14:tracePt t="34391" x="1562100" y="3603625"/>
          <p14:tracePt t="34398" x="1774825" y="3603625"/>
          <p14:tracePt t="34407" x="1905000" y="3597275"/>
          <p14:tracePt t="34416" x="2035175" y="3597275"/>
          <p14:tracePt t="34432" x="2286000" y="3589338"/>
          <p14:tracePt t="34449" x="2582863" y="3581400"/>
          <p14:tracePt t="34466" x="2811463" y="3581400"/>
          <p14:tracePt t="34482" x="2963863" y="3581400"/>
          <p14:tracePt t="34499" x="3116263" y="3581400"/>
          <p14:tracePt t="34516" x="3322638" y="3597275"/>
          <p14:tracePt t="34533" x="3733800" y="3657600"/>
          <p14:tracePt t="34549" x="4068763" y="3725863"/>
          <p14:tracePt t="34565" x="4244975" y="3771900"/>
          <p14:tracePt t="34582" x="4343400" y="3779838"/>
          <p14:tracePt t="34599" x="4389438" y="3779838"/>
          <p14:tracePt t="34615" x="4397375" y="3779838"/>
          <p14:tracePt t="34649" x="4403725" y="3779838"/>
          <p14:tracePt t="34669" x="4411663" y="3779838"/>
          <p14:tracePt t="34703" x="4419600" y="3779838"/>
          <p14:tracePt t="34750" x="4435475" y="3771900"/>
          <p14:tracePt t="34766" x="4441825" y="3771900"/>
          <p14:tracePt t="34774" x="4449763" y="3771900"/>
          <p14:tracePt t="34791" x="4457700" y="3763963"/>
          <p14:tracePt t="34806" x="4465638" y="3763963"/>
          <p14:tracePt t="34837" x="4473575" y="3763963"/>
          <p14:tracePt t="34878" x="4479925" y="3763963"/>
          <p14:tracePt t="34903" x="4487863" y="3763963"/>
          <p14:tracePt t="34910" x="4503738" y="3763963"/>
          <p14:tracePt t="34918" x="4511675" y="3763963"/>
          <p14:tracePt t="34932" x="4518025" y="3763963"/>
          <p14:tracePt t="34949" x="4533900" y="3763963"/>
          <p14:tracePt t="34965" x="4556125" y="3756025"/>
          <p14:tracePt t="34982" x="4572000" y="3756025"/>
          <p14:tracePt t="34999" x="4618038" y="3756025"/>
          <p14:tracePt t="35015" x="4702175" y="3749675"/>
          <p14:tracePt t="35032" x="4816475" y="3711575"/>
          <p14:tracePt t="35049" x="4899025" y="3687763"/>
          <p14:tracePt t="35391" x="4906963" y="3687763"/>
          <p14:tracePt t="35414" x="4899025" y="3695700"/>
          <p14:tracePt t="35423" x="4899025" y="3703638"/>
          <p14:tracePt t="35431" x="4899025" y="3711575"/>
          <p14:tracePt t="35448" x="4884738" y="3717925"/>
          <p14:tracePt t="35465" x="4854575" y="3733800"/>
          <p14:tracePt t="35481" x="4816475" y="3733800"/>
          <p14:tracePt t="35498" x="4784725" y="3741738"/>
          <p14:tracePt t="35515" x="4778375" y="3741738"/>
          <p14:tracePt t="35531" x="4754563" y="3741738"/>
          <p14:tracePt t="35548" x="4746625" y="3741738"/>
          <p14:tracePt t="35766" x="4746625" y="3733800"/>
          <p14:tracePt t="35774" x="4746625" y="3725863"/>
          <p14:tracePt t="35790" x="4746625" y="3717925"/>
          <p14:tracePt t="35798" x="4746625" y="3711575"/>
          <p14:tracePt t="35815" x="4746625" y="3695700"/>
          <p14:tracePt t="35831" x="4740275" y="3687763"/>
          <p14:tracePt t="36350" x="4746625" y="3673475"/>
          <p14:tracePt t="36358" x="4770438" y="3673475"/>
          <p14:tracePt t="36367" x="4800600" y="3673475"/>
          <p14:tracePt t="36381" x="4822825" y="3673475"/>
          <p14:tracePt t="36398" x="4906963" y="3665538"/>
          <p14:tracePt t="36414" x="4937125" y="3665538"/>
          <p14:tracePt t="36431" x="4968875" y="3657600"/>
          <p14:tracePt t="36448" x="4999038" y="3649663"/>
          <p14:tracePt t="36464" x="5021263" y="3649663"/>
          <p14:tracePt t="36481" x="5045075" y="3649663"/>
          <p14:tracePt t="36966" x="5051425" y="3649663"/>
          <p14:tracePt t="36982" x="5059363" y="3641725"/>
          <p14:tracePt t="36990" x="5083175" y="3635375"/>
          <p14:tracePt t="36999" x="5127625" y="3635375"/>
          <p14:tracePt t="37014" x="5173663" y="3635375"/>
          <p14:tracePt t="37030" x="5257800" y="3619500"/>
          <p14:tracePt t="37047" x="5326063" y="3619500"/>
          <p14:tracePt t="37063" x="5402263" y="3619500"/>
          <p14:tracePt t="37080" x="5464175" y="3619500"/>
          <p14:tracePt t="37097" x="5524500" y="3619500"/>
          <p14:tracePt t="37113" x="5570538" y="3619500"/>
          <p14:tracePt t="37130" x="5630863" y="3619500"/>
          <p14:tracePt t="37147" x="5676900" y="3619500"/>
          <p14:tracePt t="37163" x="5722938" y="3619500"/>
          <p14:tracePt t="37326" x="5745163" y="3619500"/>
          <p14:tracePt t="37334" x="5775325" y="3619500"/>
          <p14:tracePt t="37347" x="5799138" y="3619500"/>
          <p14:tracePt t="37364" x="5851525" y="3619500"/>
          <p14:tracePt t="37380" x="5913438" y="3619500"/>
          <p14:tracePt t="37397" x="5951538" y="3619500"/>
          <p14:tracePt t="37399" x="5981700" y="3619500"/>
          <p14:tracePt t="37413" x="5997575" y="3619500"/>
          <p14:tracePt t="37430" x="6049963" y="3619500"/>
          <p14:tracePt t="37446" x="6111875" y="3619500"/>
          <p14:tracePt t="37463" x="6172200" y="3619500"/>
          <p14:tracePt t="37480" x="6218238" y="3619500"/>
          <p14:tracePt t="37497" x="6256338" y="3619500"/>
          <p14:tracePt t="37513" x="6264275" y="3619500"/>
          <p14:tracePt t="37942" x="6270625" y="3619500"/>
          <p14:tracePt t="37950" x="6286500" y="3619500"/>
          <p14:tracePt t="37963" x="6302375" y="3619500"/>
          <p14:tracePt t="37980" x="6340475" y="3619500"/>
          <p14:tracePt t="37996" x="6346825" y="3619500"/>
          <p14:tracePt t="38023" x="6362700" y="3619500"/>
          <p14:tracePt t="38038" x="6370638" y="3619500"/>
          <p14:tracePt t="47244" x="6316663" y="3627438"/>
          <p14:tracePt t="47251" x="6294438" y="3627438"/>
          <p14:tracePt t="47259" x="6256338" y="3627438"/>
          <p14:tracePt t="47271" x="6210300" y="3627438"/>
          <p14:tracePt t="47288" x="6164263" y="3627438"/>
          <p14:tracePt t="47305" x="6080125" y="3627438"/>
          <p14:tracePt t="47322" x="6019800" y="3627438"/>
          <p14:tracePt t="47338" x="5859463" y="3627438"/>
          <p14:tracePt t="47355" x="5654675" y="3619500"/>
          <p14:tracePt t="47371" x="5197475" y="3619500"/>
          <p14:tracePt t="47388" x="4922838" y="3611563"/>
          <p14:tracePt t="47405" x="4625975" y="3611563"/>
          <p14:tracePt t="47421" x="4275138" y="3611563"/>
          <p14:tracePt t="47438" x="3856038" y="3611563"/>
          <p14:tracePt t="47455" x="3521075" y="3627438"/>
          <p14:tracePt t="47471" x="3146425" y="3649663"/>
          <p14:tracePt t="47488" x="2819400" y="3717925"/>
          <p14:tracePt t="47505" x="2674938" y="3771900"/>
          <p14:tracePt t="47521" x="2644775" y="3771900"/>
          <p14:tracePt t="47539" x="2620963" y="3787775"/>
          <p14:tracePt t="47554" x="2582863" y="3787775"/>
          <p14:tracePt t="47571" x="2544763" y="3787775"/>
          <p14:tracePt t="47588" x="2506663" y="3787775"/>
          <p14:tracePt t="47605" x="2454275" y="3794125"/>
          <p14:tracePt t="47621" x="2416175" y="3794125"/>
          <p14:tracePt t="47638" x="2354263" y="3802063"/>
          <p14:tracePt t="47655" x="2316163" y="3817938"/>
          <p14:tracePt t="47671" x="2247900" y="3832225"/>
          <p14:tracePt t="47688" x="2171700" y="3856038"/>
          <p14:tracePt t="47705" x="2095500" y="3894138"/>
          <p14:tracePt t="47721" x="2057400" y="3908425"/>
          <p14:tracePt t="47739" x="2019300" y="3932238"/>
          <p14:tracePt t="47754" x="1989138" y="3940175"/>
          <p14:tracePt t="47771" x="1951038" y="3962400"/>
          <p14:tracePt t="47788" x="1897063" y="3984625"/>
          <p14:tracePt t="47804" x="1812925" y="4000500"/>
          <p14:tracePt t="47821" x="1752600" y="4022725"/>
          <p14:tracePt t="47838" x="1736725" y="4030663"/>
          <p14:tracePt t="47854" x="1730375" y="4030663"/>
          <p14:tracePt t="49285" x="1722438" y="4030663"/>
          <p14:tracePt t="52037" x="1744663" y="4038600"/>
          <p14:tracePt t="52045" x="1790700" y="4054475"/>
          <p14:tracePt t="52053" x="1836738" y="4068763"/>
          <p14:tracePt t="52067" x="1836738" y="4060825"/>
          <p14:tracePt t="52084" x="1920875" y="4098925"/>
          <p14:tracePt t="52101" x="1943100" y="4114800"/>
          <p14:tracePt t="52117" x="1958975" y="4122738"/>
          <p14:tracePt t="52134" x="1965325" y="4130675"/>
          <p14:tracePt t="52151" x="1965325" y="4137025"/>
          <p14:tracePt t="52188" x="1973263" y="4144963"/>
          <p14:tracePt t="52316" x="1973263" y="4160838"/>
          <p14:tracePt t="52324" x="1989138" y="4168775"/>
          <p14:tracePt t="52340" x="1997075" y="4175125"/>
          <p14:tracePt t="52350" x="2011363" y="4191000"/>
          <p14:tracePt t="52368" x="2027238" y="4206875"/>
          <p14:tracePt t="52384" x="2057400" y="4221163"/>
          <p14:tracePt t="52400" x="2095500" y="4237038"/>
          <p14:tracePt t="52417" x="2141538" y="4251325"/>
          <p14:tracePt t="52421" x="2149475" y="4251325"/>
          <p14:tracePt t="52492" x="2155825" y="4259263"/>
          <p14:tracePt t="52509" x="2171700" y="4275138"/>
          <p14:tracePt t="53349" x="2171700" y="4283075"/>
          <p14:tracePt t="53360" x="2187575" y="4297363"/>
          <p14:tracePt t="53370" x="2217738" y="4343400"/>
          <p14:tracePt t="53383" x="2255838" y="4397375"/>
          <p14:tracePt t="53400" x="2278063" y="4435475"/>
          <p14:tracePt t="53416" x="2308225" y="4487863"/>
          <p14:tracePt t="53419" x="2332038" y="4518025"/>
          <p14:tracePt t="53433" x="2339975" y="4533900"/>
          <p14:tracePt t="53450" x="2346325" y="4549775"/>
          <p14:tracePt t="53466" x="2354263" y="4564063"/>
          <p14:tracePt t="53483" x="2362200" y="4587875"/>
          <p14:tracePt t="53499" x="2362200" y="4618038"/>
          <p14:tracePt t="53516" x="2378075" y="4640263"/>
          <p14:tracePt t="53533" x="2378075" y="4648200"/>
          <p14:tracePt t="56541" x="2408238" y="4625975"/>
          <p14:tracePt t="56553" x="2446338" y="4594225"/>
          <p14:tracePt t="56567" x="2506663" y="4556125"/>
          <p14:tracePt t="56580" x="2568575" y="4533900"/>
          <p14:tracePt t="56597" x="2636838" y="4533900"/>
          <p14:tracePt t="56613" x="2667000" y="4511675"/>
          <p14:tracePt t="56630" x="2689225" y="4511675"/>
          <p14:tracePt t="56647" x="2689225" y="4503738"/>
          <p14:tracePt t="56732" x="2697163" y="4495800"/>
          <p14:tracePt t="56749" x="2705100" y="4495800"/>
          <p14:tracePt t="56765" x="2705100" y="4487863"/>
          <p14:tracePt t="56789" x="2713038" y="4487863"/>
          <p14:tracePt t="56804" x="2727325" y="4487863"/>
          <p14:tracePt t="56820" x="2735263" y="4487863"/>
          <p14:tracePt t="56829" x="2743200" y="4487863"/>
          <p14:tracePt t="56838" x="2759075" y="4479925"/>
          <p14:tracePt t="56847" x="2765425" y="4473575"/>
          <p14:tracePt t="56863" x="2781300" y="4465638"/>
          <p14:tracePt t="56880" x="2789238" y="4465638"/>
          <p14:tracePt t="56897" x="2819400" y="4457700"/>
          <p14:tracePt t="56913" x="2835275" y="4457700"/>
          <p14:tracePt t="56930" x="2849563" y="4457700"/>
          <p14:tracePt t="56947" x="2865438" y="4457700"/>
          <p14:tracePt t="56963" x="2873375" y="4449763"/>
          <p14:tracePt t="57724" x="2887663" y="4449763"/>
          <p14:tracePt t="57733" x="2917825" y="4441825"/>
          <p14:tracePt t="57746" x="2925763" y="4441825"/>
          <p14:tracePt t="57763" x="2941638" y="4441825"/>
          <p14:tracePt t="57779" x="2949575" y="4435475"/>
          <p14:tracePt t="57796" x="2955925" y="4435475"/>
          <p14:tracePt t="57812" x="2979738" y="4427538"/>
          <p14:tracePt t="57829" x="3001963" y="4427538"/>
          <p14:tracePt t="57846" x="3017838" y="4419600"/>
          <p14:tracePt t="57862" x="3025775" y="4419600"/>
          <p14:tracePt t="59277" x="3048000" y="4419600"/>
          <p14:tracePt t="59285" x="3055938" y="4419600"/>
          <p14:tracePt t="59301" x="3063875" y="4419600"/>
          <p14:tracePt t="59311" x="3070225" y="4419600"/>
          <p14:tracePt t="59328" x="3078163" y="4419600"/>
          <p14:tracePt t="59485" x="3086100" y="4419600"/>
          <p14:tracePt t="59492" x="3094038" y="4411663"/>
          <p14:tracePt t="59500" x="3116263" y="4403725"/>
          <p14:tracePt t="59511" x="3146425" y="4403725"/>
          <p14:tracePt t="59528" x="3230563" y="4403725"/>
          <p14:tracePt t="59544" x="3322638" y="4403725"/>
          <p14:tracePt t="59561" x="3459163" y="4403725"/>
          <p14:tracePt t="59578" x="3581400" y="4411663"/>
          <p14:tracePt t="59594" x="3673475" y="4411663"/>
          <p14:tracePt t="59611" x="3733800" y="4419600"/>
          <p14:tracePt t="59628" x="3763963" y="4419600"/>
          <p14:tracePt t="59645" x="3779838" y="4419600"/>
          <p14:tracePt t="59661" x="3787775" y="4419600"/>
          <p14:tracePt t="59853" x="3802063" y="4411663"/>
          <p14:tracePt t="59862" x="3817938" y="4411663"/>
          <p14:tracePt t="59869" x="3825875" y="4411663"/>
          <p14:tracePt t="59877" x="3840163" y="4411663"/>
          <p14:tracePt t="59894" x="3886200" y="4411663"/>
          <p14:tracePt t="59911" x="3932238" y="4411663"/>
          <p14:tracePt t="59927" x="3978275" y="4411663"/>
          <p14:tracePt t="59945" x="4022725" y="4419600"/>
          <p14:tracePt t="59948" x="4054475" y="4419600"/>
          <p14:tracePt t="59961" x="4076700" y="4419600"/>
          <p14:tracePt t="59977" x="4122738" y="4419600"/>
          <p14:tracePt t="59994" x="4183063" y="4427538"/>
          <p14:tracePt t="60011" x="4229100" y="4427538"/>
          <p14:tracePt t="60027" x="4267200" y="4427538"/>
          <p14:tracePt t="60045" x="4305300" y="4427538"/>
          <p14:tracePt t="60061" x="4321175" y="4427538"/>
          <p14:tracePt t="60077" x="4335463" y="4419600"/>
          <p14:tracePt t="60429" x="4343400" y="4419600"/>
          <p14:tracePt t="60437" x="4351338" y="4411663"/>
          <p14:tracePt t="60454" x="4365625" y="4403725"/>
          <p14:tracePt t="60462" x="4373563" y="4403725"/>
          <p14:tracePt t="60477" x="4389438" y="4403725"/>
          <p14:tracePt t="60493" x="4403725" y="4403725"/>
          <p14:tracePt t="60510" x="4411663" y="4397375"/>
          <p14:tracePt t="60527" x="4427538" y="4397375"/>
          <p14:tracePt t="60544" x="4435475" y="4397375"/>
          <p14:tracePt t="60560" x="4441825" y="4397375"/>
          <p14:tracePt t="60577" x="4441825" y="4389438"/>
          <p14:tracePt t="60593" x="4457700" y="4389438"/>
          <p14:tracePt t="60611" x="4473575" y="4389438"/>
          <p14:tracePt t="60627" x="4487863" y="4389438"/>
          <p14:tracePt t="60644" x="4495800" y="4381500"/>
          <p14:tracePt t="60660" x="4503738" y="4381500"/>
          <p14:tracePt t="60677" x="4511675" y="4381500"/>
          <p14:tracePt t="60708" x="4518025" y="4381500"/>
          <p14:tracePt t="60726" x="4525963" y="4381500"/>
          <p14:tracePt t="60741" x="4533900" y="4381500"/>
          <p14:tracePt t="60749" x="4541838" y="4381500"/>
          <p14:tracePt t="60765" x="4549775" y="4381500"/>
          <p14:tracePt t="61022" x="4556125" y="4381500"/>
          <p14:tracePt t="61030" x="4579938" y="4381500"/>
          <p14:tracePt t="61043" x="4587875" y="4373563"/>
          <p14:tracePt t="61060" x="4610100" y="4373563"/>
          <p14:tracePt t="61076" x="4670425" y="4373563"/>
          <p14:tracePt t="61093" x="4702175" y="4373563"/>
          <p14:tracePt t="61110" x="4724400" y="4373563"/>
          <p14:tracePt t="61126" x="4732338" y="4381500"/>
          <p14:tracePt t="61143" x="4754563" y="4381500"/>
          <p14:tracePt t="61160" x="4784725" y="4381500"/>
          <p14:tracePt t="61176" x="4822825" y="4389438"/>
          <p14:tracePt t="61193" x="4860925" y="4389438"/>
          <p14:tracePt t="61210" x="4884738" y="4397375"/>
          <p14:tracePt t="61226" x="4892675" y="4397375"/>
          <p14:tracePt t="61358" x="4906963" y="4397375"/>
          <p14:tracePt t="61365" x="4914900" y="4397375"/>
          <p14:tracePt t="61376" x="4922838" y="4397375"/>
          <p14:tracePt t="61393" x="4953000" y="4397375"/>
          <p14:tracePt t="61409" x="4975225" y="4403725"/>
          <p14:tracePt t="61426" x="5006975" y="4403725"/>
          <p14:tracePt t="61429" x="5029200" y="4403725"/>
          <p14:tracePt t="61443" x="5045075" y="4403725"/>
          <p14:tracePt t="61460" x="5083175" y="4403725"/>
          <p14:tracePt t="61476" x="5105400" y="4403725"/>
          <p14:tracePt t="61493" x="5121275" y="4403725"/>
          <p14:tracePt t="61526" x="5135563" y="4403725"/>
          <p14:tracePt t="61543" x="5151438" y="4403725"/>
          <p14:tracePt t="61560" x="5173663" y="4403725"/>
          <p14:tracePt t="61576" x="5189538" y="4403725"/>
          <p14:tracePt t="61609" x="5203825" y="4403725"/>
          <p14:tracePt t="61626" x="5211763" y="4403725"/>
          <p14:tracePt t="61643" x="5227638" y="4403725"/>
          <p14:tracePt t="61659" x="5249863" y="4403725"/>
          <p14:tracePt t="61676" x="5280025" y="4403725"/>
          <p14:tracePt t="61692" x="5311775" y="4403725"/>
          <p14:tracePt t="61709" x="5326063" y="4403725"/>
          <p14:tracePt t="61726" x="5334000" y="4403725"/>
          <p14:tracePt t="61742" x="5341938" y="4397375"/>
          <p14:tracePt t="61759" x="5356225" y="4397375"/>
          <p14:tracePt t="61776" x="5364163" y="4397375"/>
          <p14:tracePt t="61792" x="5380038" y="4397375"/>
          <p14:tracePt t="61809" x="5394325" y="4397375"/>
          <p14:tracePt t="61826" x="5402263" y="4397375"/>
          <p14:tracePt t="61842" x="5410200" y="4397375"/>
          <p14:tracePt t="61860" x="5426075" y="4397375"/>
          <p14:tracePt t="61893" x="5432425" y="4397375"/>
          <p14:tracePt t="61909" x="5456238" y="4397375"/>
          <p14:tracePt t="61926" x="5470525" y="4397375"/>
          <p14:tracePt t="61942" x="5494338" y="4397375"/>
          <p14:tracePt t="61959" x="5516563" y="4397375"/>
          <p14:tracePt t="61976" x="5532438" y="4397375"/>
          <p14:tracePt t="61992" x="5546725" y="4397375"/>
          <p14:tracePt t="62009" x="5584825" y="4397375"/>
          <p14:tracePt t="62026" x="5616575" y="4397375"/>
          <p14:tracePt t="62042" x="5638800" y="4397375"/>
          <p14:tracePt t="62059" x="5668963" y="4397375"/>
          <p14:tracePt t="62075" x="5699125" y="4397375"/>
          <p14:tracePt t="62092" x="5707063" y="4397375"/>
          <p14:tracePt t="62118" x="5722938" y="4397375"/>
          <p14:tracePt t="62165" x="5730875" y="4397375"/>
          <p14:tracePt t="63479" x="5707063" y="4397375"/>
          <p14:tracePt t="63486" x="5622925" y="4397375"/>
          <p14:tracePt t="63495" x="5592763" y="4397375"/>
          <p14:tracePt t="63508" x="5540375" y="4403725"/>
          <p14:tracePt t="63525" x="5380038" y="4403725"/>
          <p14:tracePt t="63541" x="4968875" y="4389438"/>
          <p14:tracePt t="63557" x="4152900" y="4359275"/>
          <p14:tracePt t="63574" x="3641725" y="4297363"/>
          <p14:tracePt t="63591" x="3230563" y="4213225"/>
          <p14:tracePt t="63607" x="3032125" y="4198938"/>
          <p14:tracePt t="63624" x="2963863" y="4198938"/>
          <p14:tracePt t="63657" x="2963863" y="4206875"/>
          <p14:tracePt t="63674" x="2963863" y="4221163"/>
          <p14:tracePt t="63691" x="2971800" y="4229100"/>
          <p14:tracePt t="63708" x="2963863" y="4244975"/>
          <p14:tracePt t="63724" x="2941638" y="4267200"/>
          <p14:tracePt t="63740" x="2841625" y="4305300"/>
          <p14:tracePt t="63757" x="2759075" y="4327525"/>
          <p14:tracePt t="63774" x="2628900" y="4381500"/>
          <p14:tracePt t="63791" x="2468563" y="4389438"/>
          <p14:tracePt t="63807" x="2354263" y="4411663"/>
          <p14:tracePt t="63824" x="2225675" y="4427538"/>
          <p14:tracePt t="63841" x="2133600" y="4449763"/>
          <p14:tracePt t="63857" x="2095500" y="4487863"/>
          <p14:tracePt t="63874" x="2065338" y="4525963"/>
          <p14:tracePt t="63891" x="2049463" y="4549775"/>
          <p14:tracePt t="63907" x="2041525" y="4564063"/>
          <p14:tracePt t="63924" x="2035175" y="4572000"/>
          <p14:tracePt t="63941" x="2027238" y="4587875"/>
          <p14:tracePt t="63958" x="2019300" y="4594225"/>
          <p14:tracePt t="63974" x="2011363" y="4610100"/>
          <p14:tracePt t="63991" x="2011363" y="4618038"/>
          <p14:tracePt t="64007" x="2003425" y="4632325"/>
          <p14:tracePt t="64024" x="2003425" y="4648200"/>
          <p14:tracePt t="64041" x="2003425" y="4656138"/>
          <p14:tracePt t="64109" x="2003425" y="4664075"/>
          <p14:tracePt t="64143" x="2027238" y="4670425"/>
          <p14:tracePt t="64151" x="2057400" y="4678363"/>
          <p14:tracePt t="64162" x="2065338" y="4686300"/>
          <p14:tracePt t="64174" x="2117725" y="4694238"/>
          <p14:tracePt t="64190" x="2201863" y="4708525"/>
          <p14:tracePt t="64207" x="2255838" y="4708525"/>
          <p14:tracePt t="64223" x="2324100" y="4724400"/>
          <p14:tracePt t="64240" x="2384425" y="4732338"/>
          <p14:tracePt t="64257" x="2422525" y="4732338"/>
          <p14:tracePt t="64275" x="2438400" y="4732338"/>
          <p14:tracePt t="64290" x="2446338" y="4732338"/>
          <p14:tracePt t="64307" x="2476500" y="4732338"/>
          <p14:tracePt t="64324" x="2498725" y="4732338"/>
          <p14:tracePt t="64340" x="2522538" y="4732338"/>
          <p14:tracePt t="64358" x="2552700" y="4732338"/>
          <p14:tracePt t="64374" x="2590800" y="4732338"/>
          <p14:tracePt t="64390" x="2628900" y="4708525"/>
          <p14:tracePt t="64407" x="2651125" y="4694238"/>
          <p14:tracePt t="64423" x="2682875" y="4694238"/>
          <p14:tracePt t="64783" x="2674938" y="4694238"/>
          <p14:tracePt t="64814" x="2674938" y="4702175"/>
          <p14:tracePt t="64822" x="2674938" y="4708525"/>
          <p14:tracePt t="64837" x="2667000" y="4708525"/>
          <p14:tracePt t="64846" x="2674938" y="4716463"/>
          <p14:tracePt t="64856" x="2682875" y="4716463"/>
          <p14:tracePt t="64873" x="2689225" y="4732338"/>
          <p14:tracePt t="64890" x="2697163" y="4732338"/>
          <p14:tracePt t="64906" x="2697163" y="4740275"/>
          <p14:tracePt t="64940" x="2689225" y="4740275"/>
          <p14:tracePt t="64956" x="2689225" y="4754563"/>
          <p14:tracePt t="64973" x="2705100" y="4762500"/>
          <p14:tracePt t="65102" x="2720975" y="4770438"/>
          <p14:tracePt t="65110" x="2735263" y="4770438"/>
          <p14:tracePt t="65123" x="2765425" y="4770438"/>
          <p14:tracePt t="65140" x="2789238" y="4770438"/>
          <p14:tracePt t="65156" x="2811463" y="4770438"/>
          <p14:tracePt t="65173" x="2835275" y="4770438"/>
          <p14:tracePt t="65189" x="2849563" y="4770438"/>
          <p14:tracePt t="65206" x="2873375" y="4770438"/>
          <p14:tracePt t="65223" x="2917825" y="4770438"/>
          <p14:tracePt t="65239" x="3001963" y="4762500"/>
          <p14:tracePt t="65256" x="3086100" y="4762500"/>
          <p14:tracePt t="65273" x="3146425" y="4762500"/>
          <p14:tracePt t="65289" x="3208338" y="4762500"/>
          <p14:tracePt t="65306" x="3222625" y="4762500"/>
          <p14:tracePt t="65339" x="3230563" y="4762500"/>
          <p14:tracePt t="65356" x="3238500" y="4762500"/>
          <p14:tracePt t="65373" x="3246438" y="4762500"/>
          <p14:tracePt t="65398" x="3254375" y="4762500"/>
          <p14:tracePt t="65437" x="3260725" y="4754563"/>
          <p14:tracePt t="65446" x="3284538" y="4754563"/>
          <p14:tracePt t="65456" x="3322638" y="4746625"/>
          <p14:tracePt t="65473" x="3382963" y="4740275"/>
          <p14:tracePt t="65490" x="3451225" y="4732338"/>
          <p14:tracePt t="65506" x="3513138" y="4716463"/>
          <p14:tracePt t="65523" x="3603625" y="4702175"/>
          <p14:tracePt t="65539" x="3679825" y="4702175"/>
          <p14:tracePt t="65556" x="3741738" y="4702175"/>
          <p14:tracePt t="65573" x="3825875" y="4694238"/>
          <p14:tracePt t="65589" x="3940175" y="4694238"/>
          <p14:tracePt t="65606" x="4008438" y="4694238"/>
          <p14:tracePt t="65623" x="4060825" y="4694238"/>
          <p14:tracePt t="65639" x="4068763" y="4694238"/>
          <p14:tracePt t="65656" x="4076700" y="4694238"/>
          <p14:tracePt t="65703" x="4092575" y="4694238"/>
          <p14:tracePt t="65710" x="4098925" y="4686300"/>
          <p14:tracePt t="65723" x="4114800" y="4686300"/>
          <p14:tracePt t="65740" x="4152900" y="4686300"/>
          <p14:tracePt t="65756" x="4175125" y="4686300"/>
          <p14:tracePt t="65773" x="4198938" y="4686300"/>
          <p14:tracePt t="65789" x="4221163" y="4686300"/>
          <p14:tracePt t="65806" x="4259263" y="4678363"/>
          <p14:tracePt t="65822" x="4283075" y="4678363"/>
          <p14:tracePt t="65839" x="4297363" y="4670425"/>
          <p14:tracePt t="65856" x="4305300" y="4670425"/>
          <p14:tracePt t="65872" x="4313238" y="4670425"/>
          <p14:tracePt t="65889" x="4335463" y="4670425"/>
          <p14:tracePt t="65906" x="4351338" y="4670425"/>
          <p14:tracePt t="65922" x="4373563" y="4670425"/>
          <p14:tracePt t="65939" x="4389438" y="4670425"/>
          <p14:tracePt t="65956" x="4397375" y="4678363"/>
          <p14:tracePt t="65973" x="4411663" y="4678363"/>
          <p14:tracePt t="65990" x="4457700" y="4694238"/>
          <p14:tracePt t="66006" x="4518025" y="4702175"/>
          <p14:tracePt t="66022" x="4564063" y="4716463"/>
          <p14:tracePt t="66039" x="4618038" y="4724400"/>
          <p14:tracePt t="66055" x="4648200" y="4732338"/>
          <p14:tracePt t="66072" x="4678363" y="4732338"/>
          <p14:tracePt t="66089" x="4716463" y="4740275"/>
          <p14:tracePt t="66105" x="4746625" y="4740275"/>
          <p14:tracePt t="66122" x="4778375" y="4746625"/>
          <p14:tracePt t="66139" x="4792663" y="4746625"/>
          <p14:tracePt t="66155" x="4800600" y="4746625"/>
          <p14:tracePt t="66172" x="4808538" y="4746625"/>
          <p14:tracePt t="66190" x="4822825" y="4746625"/>
          <p14:tracePt t="66205" x="4838700" y="4746625"/>
          <p14:tracePt t="66222" x="4854575" y="4746625"/>
          <p14:tracePt t="66239" x="4860925" y="4746625"/>
          <p14:tracePt t="66285" x="4868863" y="4746625"/>
          <p14:tracePt t="66303" x="4884738" y="4754563"/>
          <p14:tracePt t="66311" x="4906963" y="4754563"/>
          <p14:tracePt t="66322" x="4922838" y="4754563"/>
          <p14:tracePt t="66339" x="4945063" y="4754563"/>
          <p14:tracePt t="66355" x="4960938" y="4762500"/>
          <p14:tracePt t="66372" x="4968875" y="4762500"/>
          <p14:tracePt t="66388" x="4975225" y="4762500"/>
          <p14:tracePt t="66430" x="4983163" y="4762500"/>
          <p14:tracePt t="66446" x="4991100" y="4762500"/>
          <p14:tracePt t="66455" x="4999038" y="4762500"/>
          <p14:tracePt t="66478" x="5006975" y="4762500"/>
          <p14:tracePt t="66488" x="5013325" y="4762500"/>
          <p14:tracePt t="66525" x="5021263" y="4762500"/>
          <p14:tracePt t="66534" x="5029200" y="4762500"/>
          <p14:tracePt t="66541" x="5037138" y="4762500"/>
          <p14:tracePt t="66558" x="5051425" y="4762500"/>
          <p14:tracePt t="66574" x="5059363" y="4762500"/>
          <p14:tracePt t="66588" x="5075238" y="4762500"/>
          <p14:tracePt t="66605" x="5083175" y="4762500"/>
          <p14:tracePt t="66622" x="5089525" y="4762500"/>
          <p14:tracePt t="66638" x="5097463" y="4762500"/>
          <p14:tracePt t="66655" x="5105400" y="4762500"/>
          <p14:tracePt t="66672" x="5127625" y="4762500"/>
          <p14:tracePt t="66688" x="5143500" y="4762500"/>
          <p14:tracePt t="66705" x="5165725" y="4762500"/>
          <p14:tracePt t="66722" x="5189538" y="4770438"/>
          <p14:tracePt t="66738" x="5197475" y="4770438"/>
          <p14:tracePt t="66774" x="5203825" y="4770438"/>
          <p14:tracePt t="66790" x="5219700" y="4770438"/>
          <p14:tracePt t="66805" x="5241925" y="4770438"/>
          <p14:tracePt t="66821" x="5273675" y="4770438"/>
          <p14:tracePt t="66838" x="5303838" y="4770438"/>
          <p14:tracePt t="66855" x="5334000" y="4770438"/>
          <p14:tracePt t="66872" x="5364163" y="4762500"/>
          <p14:tracePt t="66888" x="5402263" y="4762500"/>
          <p14:tracePt t="66905" x="5432425" y="4762500"/>
          <p14:tracePt t="66921" x="5456238" y="4762500"/>
          <p14:tracePt t="66924" x="5464175" y="4770438"/>
          <p14:tracePt t="66942" x="5478463" y="4770438"/>
          <p14:tracePt t="66955" x="5486400" y="4770438"/>
          <p14:tracePt t="66972" x="5508625" y="4770438"/>
          <p14:tracePt t="66989" x="5516563" y="4770438"/>
          <p14:tracePt t="67005" x="5546725" y="4770438"/>
          <p14:tracePt t="67021" x="5570538" y="4770438"/>
          <p14:tracePt t="67038" x="5592763" y="4770438"/>
          <p14:tracePt t="67110" x="5600700" y="4770438"/>
          <p14:tracePt t="67134" x="5616575" y="4770438"/>
          <p14:tracePt t="67334" x="5638800" y="4770438"/>
          <p14:tracePt t="67342" x="5661025" y="4770438"/>
          <p14:tracePt t="67354" x="5684838" y="4770438"/>
          <p14:tracePt t="67371" x="5715000" y="4754563"/>
          <p14:tracePt t="67388" x="5737225" y="4754563"/>
          <p14:tracePt t="67405" x="5775325" y="4754563"/>
          <p14:tracePt t="67421" x="5783263" y="4754563"/>
          <p14:tracePt t="67438" x="5799138" y="4754563"/>
          <p14:tracePt t="67454" x="5813425" y="4746625"/>
          <p14:tracePt t="67470" x="5845175" y="4746625"/>
          <p14:tracePt t="67487" x="5859463" y="4746625"/>
          <p14:tracePt t="67504" x="5897563" y="4746625"/>
          <p14:tracePt t="67521" x="5905500" y="4746625"/>
          <p14:tracePt t="67538" x="5913438" y="4746625"/>
          <p14:tracePt t="67554" x="5921375" y="4746625"/>
          <p14:tracePt t="67571" x="5943600" y="4746625"/>
          <p14:tracePt t="67588" x="5973763" y="4740275"/>
          <p14:tracePt t="67605" x="5989638" y="4740275"/>
          <p14:tracePt t="67621" x="6003925" y="4732338"/>
          <p14:tracePt t="67637" x="6049963" y="4732338"/>
          <p14:tracePt t="67654" x="6103938" y="4724400"/>
          <p14:tracePt t="67671" x="6180138" y="4724400"/>
          <p14:tracePt t="67687" x="6232525" y="4724400"/>
          <p14:tracePt t="67704" x="6286500" y="4724400"/>
          <p14:tracePt t="67721" x="6308725" y="4724400"/>
          <p14:tracePt t="67926" x="6324600" y="4724400"/>
          <p14:tracePt t="67935" x="6332538" y="4716463"/>
          <p14:tracePt t="67944" x="6340475" y="4716463"/>
          <p14:tracePt t="67954" x="6346825" y="4716463"/>
          <p14:tracePt t="67970" x="6362700" y="4716463"/>
          <p14:tracePt t="67987" x="6378575" y="4716463"/>
          <p14:tracePt t="68003" x="6392863" y="4716463"/>
          <p14:tracePt t="68020" x="6408738" y="4716463"/>
          <p14:tracePt t="68037" x="6423025" y="4716463"/>
          <p14:tracePt t="68053" x="6430963" y="4716463"/>
          <p14:tracePt t="70791" x="6454775" y="4716463"/>
          <p14:tracePt t="70799" x="6499225" y="4716463"/>
          <p14:tracePt t="70806" x="6537325" y="4716463"/>
          <p14:tracePt t="70819" x="6575425" y="4716463"/>
          <p14:tracePt t="70835" x="6637338" y="4716463"/>
          <p14:tracePt t="70851" x="6675438" y="4716463"/>
          <p14:tracePt t="70868" x="6751638" y="4702175"/>
          <p14:tracePt t="70885" x="6804025" y="4694238"/>
          <p14:tracePt t="70902" x="6904038" y="4686300"/>
          <p14:tracePt t="70918" x="6956425" y="4686300"/>
          <p14:tracePt t="70935" x="6994525" y="4686300"/>
          <p14:tracePt t="70951" x="7018338" y="4686300"/>
          <p14:tracePt t="70968" x="7032625" y="4686300"/>
          <p14:tracePt t="70985" x="7056438" y="4686300"/>
          <p14:tracePt t="71001" x="7070725" y="4686300"/>
          <p14:tracePt t="71018" x="7094538" y="4686300"/>
          <p14:tracePt t="71051" x="7102475" y="4686300"/>
          <p14:tracePt t="71807" x="7116763" y="4686300"/>
          <p14:tracePt t="71815" x="7178675" y="4670425"/>
          <p14:tracePt t="71824" x="7200900" y="4664075"/>
          <p14:tracePt t="71834" x="7239000" y="4664075"/>
          <p14:tracePt t="71850" x="7285038" y="4656138"/>
          <p14:tracePt t="71867" x="7315200" y="4656138"/>
          <p14:tracePt t="71901" x="7323138" y="4648200"/>
          <p14:tracePt t="71917" x="7331075" y="4648200"/>
          <p14:tracePt t="73294" x="7323138" y="4648200"/>
          <p14:tracePt t="73303" x="7299325" y="4640263"/>
          <p14:tracePt t="73316" x="7246938" y="4632325"/>
          <p14:tracePt t="73333" x="7140575" y="4618038"/>
          <p14:tracePt t="73349" x="7048500" y="4610100"/>
          <p14:tracePt t="73366" x="6904038" y="4572000"/>
          <p14:tracePt t="73382" x="6591300" y="4549775"/>
          <p14:tracePt t="73399" x="6384925" y="4541838"/>
          <p14:tracePt t="73417" x="6042025" y="4473575"/>
          <p14:tracePt t="73432" x="5486400" y="4305300"/>
          <p14:tracePt t="73449" x="5006975" y="4237038"/>
          <p14:tracePt t="73466" x="4602163" y="4198938"/>
          <p14:tracePt t="73482" x="4137025" y="4183063"/>
          <p14:tracePt t="73499" x="3779838" y="4160838"/>
          <p14:tracePt t="73516" x="3565525" y="4160838"/>
          <p14:tracePt t="73532" x="3292475" y="4183063"/>
          <p14:tracePt t="73549" x="2994025" y="4213225"/>
          <p14:tracePt t="73566" x="2697163" y="4213225"/>
          <p14:tracePt t="73583" x="2552700" y="4213225"/>
          <p14:tracePt t="73599" x="2460625" y="4221163"/>
          <p14:tracePt t="73616" x="2378075" y="4237038"/>
          <p14:tracePt t="73632" x="2286000" y="4251325"/>
          <p14:tracePt t="73649" x="2201863" y="4275138"/>
          <p14:tracePt t="73665" x="2041525" y="4313238"/>
          <p14:tracePt t="73682" x="1912938" y="4335463"/>
          <p14:tracePt t="73699" x="1828800" y="4381500"/>
          <p14:tracePt t="73715" x="1692275" y="4397375"/>
          <p14:tracePt t="73732" x="1616075" y="4419600"/>
          <p14:tracePt t="73749" x="1546225" y="4449763"/>
          <p14:tracePt t="73766" x="1524000" y="4465638"/>
          <p14:tracePt t="73782" x="1501775" y="4487863"/>
          <p14:tracePt t="73799" x="1470025" y="4511675"/>
          <p14:tracePt t="73815" x="1447800" y="4533900"/>
          <p14:tracePt t="73832" x="1409700" y="4564063"/>
          <p14:tracePt t="73849" x="1387475" y="4594225"/>
          <p14:tracePt t="73865" x="1379538" y="4625975"/>
          <p14:tracePt t="73882" x="1371600" y="4632325"/>
          <p14:tracePt t="73899" x="1363663" y="4648200"/>
          <p14:tracePt t="73915" x="1363663" y="4664075"/>
          <p14:tracePt t="73933" x="1355725" y="4694238"/>
          <p14:tracePt t="73937" x="1349375" y="4708525"/>
          <p14:tracePt t="73949" x="1349375" y="4740275"/>
          <p14:tracePt t="73965" x="1363663" y="4800600"/>
          <p14:tracePt t="73983" x="1371600" y="4822825"/>
          <p14:tracePt t="73999" x="1371600" y="4838700"/>
          <p14:tracePt t="74015" x="1371600" y="4846638"/>
          <p14:tracePt t="74032" x="1371600" y="4854575"/>
          <p14:tracePt t="74049" x="1371600" y="4860925"/>
          <p14:tracePt t="74066" x="1371600" y="4884738"/>
          <p14:tracePt t="74083" x="1379538" y="4906963"/>
          <p14:tracePt t="74099" x="1401763" y="4930775"/>
          <p14:tracePt t="74115" x="1401763" y="4937125"/>
          <p14:tracePt t="74222" x="1409700" y="4937125"/>
          <p14:tracePt t="76831" x="1439863" y="4937125"/>
          <p14:tracePt t="76840" x="1608138" y="4899025"/>
          <p14:tracePt t="76849" x="1676400" y="4899025"/>
          <p14:tracePt t="76863" x="1768475" y="4892675"/>
          <p14:tracePt t="76880" x="1836738" y="4892675"/>
          <p14:tracePt t="76896" x="1897063" y="4899025"/>
          <p14:tracePt t="76913" x="1943100" y="4906963"/>
          <p14:tracePt t="76930" x="1997075" y="4906963"/>
          <p14:tracePt t="76946" x="2049463" y="4899025"/>
          <p14:tracePt t="76950" x="2095500" y="4899025"/>
          <p14:tracePt t="76963" x="2179638" y="4899025"/>
          <p14:tracePt t="76980" x="2339975" y="4899025"/>
          <p14:tracePt t="76996" x="2484438" y="4899025"/>
          <p14:tracePt t="77013" x="2606675" y="4899025"/>
          <p14:tracePt t="77030" x="2697163" y="4899025"/>
          <p14:tracePt t="77046" x="2765425" y="4899025"/>
          <p14:tracePt t="77063" x="2849563" y="4899025"/>
          <p14:tracePt t="77079" x="2933700" y="4899025"/>
          <p14:tracePt t="77097" x="2994025" y="4899025"/>
          <p14:tracePt t="77113" x="3040063" y="4899025"/>
          <p14:tracePt t="77129" x="3078163" y="4899025"/>
          <p14:tracePt t="77146" x="3124200" y="4899025"/>
          <p14:tracePt t="77163" x="3170238" y="4899025"/>
          <p14:tracePt t="77179" x="3216275" y="4892675"/>
          <p14:tracePt t="77197" x="3238500" y="4868863"/>
          <p14:tracePt t="77213" x="3246438" y="4860925"/>
          <p14:tracePt t="77503" x="3238500" y="4868863"/>
          <p14:tracePt t="77511" x="3230563" y="4868863"/>
          <p14:tracePt t="77519" x="3222625" y="4876800"/>
          <p14:tracePt t="77529" x="3216275" y="4876800"/>
          <p14:tracePt t="77559" x="3216275" y="4884738"/>
          <p14:tracePt t="77568" x="3216275" y="4892675"/>
          <p14:tracePt t="77583" x="3222625" y="4892675"/>
          <p14:tracePt t="77596" x="3222625" y="4899025"/>
          <p14:tracePt t="77616" x="3216275" y="4899025"/>
          <p14:tracePt t="77629" x="3208338" y="4899025"/>
          <p14:tracePt t="78192" x="3200400" y="4899025"/>
          <p14:tracePt t="78632" x="3208338" y="4899025"/>
          <p14:tracePt t="78640" x="3230563" y="4899025"/>
          <p14:tracePt t="78647" x="3238500" y="4899025"/>
          <p14:tracePt t="78662" x="3260725" y="4899025"/>
          <p14:tracePt t="78678" x="3322638" y="4899025"/>
          <p14:tracePt t="78695" x="3444875" y="4906963"/>
          <p14:tracePt t="78711" x="3597275" y="4937125"/>
          <p14:tracePt t="78728" x="3794125" y="4968875"/>
          <p14:tracePt t="78745" x="4046538" y="5029200"/>
          <p14:tracePt t="78761" x="4206875" y="5045075"/>
          <p14:tracePt t="78778" x="4321175" y="5051425"/>
          <p14:tracePt t="78795" x="4381500" y="5067300"/>
          <p14:tracePt t="78811" x="4397375" y="5067300"/>
          <p14:tracePt t="78828" x="4403725" y="5059363"/>
          <p14:tracePt t="79559" x="4449763" y="5051425"/>
          <p14:tracePt t="79568" x="4503738" y="5051425"/>
          <p14:tracePt t="79577" x="4572000" y="5037138"/>
          <p14:tracePt t="79594" x="4678363" y="5021263"/>
          <p14:tracePt t="79611" x="4808538" y="5021263"/>
          <p14:tracePt t="79628" x="4953000" y="5037138"/>
          <p14:tracePt t="79644" x="5037138" y="5045075"/>
          <p14:tracePt t="79660" x="5067300" y="5045075"/>
          <p14:tracePt t="79677" x="5083175" y="5045075"/>
          <p14:tracePt t="80182" x="5089525" y="5045075"/>
          <p14:tracePt t="80199" x="5113338" y="5045075"/>
          <p14:tracePt t="80206" x="5151438" y="5045075"/>
          <p14:tracePt t="80214" x="5173663" y="5045075"/>
          <p14:tracePt t="80226" x="5197475" y="5045075"/>
          <p14:tracePt t="80243" x="5241925" y="5045075"/>
          <p14:tracePt t="80260" x="5287963" y="5045075"/>
          <p14:tracePt t="80276" x="5349875" y="5045075"/>
          <p14:tracePt t="80293" x="5394325" y="5045075"/>
          <p14:tracePt t="80310" x="5440363" y="5045075"/>
          <p14:tracePt t="80326" x="5532438" y="5045075"/>
          <p14:tracePt t="80343" x="5600700" y="5051425"/>
          <p14:tracePt t="80360" x="5638800" y="5059363"/>
          <p14:tracePt t="80377" x="5668963" y="5067300"/>
          <p14:tracePt t="80730" x="5692775" y="5067300"/>
          <p14:tracePt t="80736" x="5707063" y="5067300"/>
          <p14:tracePt t="80746" x="5737225" y="5067300"/>
          <p14:tracePt t="80760" x="5775325" y="5075238"/>
          <p14:tracePt t="80776" x="5799138" y="5075238"/>
          <p14:tracePt t="80793" x="5813425" y="5075238"/>
          <p14:tracePt t="80826" x="5821363" y="5075238"/>
          <p14:tracePt t="82680" x="5859463" y="5075238"/>
          <p14:tracePt t="82687" x="5921375" y="5075238"/>
          <p14:tracePt t="82696" x="5981700" y="5075238"/>
          <p14:tracePt t="82708" x="6042025" y="5059363"/>
          <p14:tracePt t="82725" x="6194425" y="5059363"/>
          <p14:tracePt t="82743" x="6332538" y="5059363"/>
          <p14:tracePt t="82758" x="6370638" y="5059363"/>
          <p14:tracePt t="82775" x="6461125" y="5059363"/>
          <p14:tracePt t="82791" x="6575425" y="5059363"/>
          <p14:tracePt t="82808" x="6613525" y="5059363"/>
          <p14:tracePt t="82824" x="6645275" y="5059363"/>
          <p14:tracePt t="82841" x="6651625" y="5059363"/>
          <p14:tracePt t="82944" x="6667500" y="5059363"/>
          <p14:tracePt t="82953" x="6683375" y="5059363"/>
          <p14:tracePt t="82960" x="6697663" y="5059363"/>
          <p14:tracePt t="82974" x="6721475" y="5059363"/>
          <p14:tracePt t="82991" x="6759575" y="5067300"/>
          <p14:tracePt t="83008" x="6804025" y="5075238"/>
          <p14:tracePt t="83024" x="6827838" y="5075238"/>
          <p14:tracePt t="83042" x="6842125" y="5075238"/>
          <p14:tracePt t="83058" x="6865938" y="5075238"/>
          <p14:tracePt t="83074" x="6873875" y="5075238"/>
          <p14:tracePt t="83091" x="6896100" y="5075238"/>
          <p14:tracePt t="83108" x="6918325" y="5075238"/>
          <p14:tracePt t="83124" x="6942138" y="5075238"/>
          <p14:tracePt t="83141" x="6950075" y="5075238"/>
          <p14:tracePt t="83158" x="6956425" y="5075238"/>
          <p14:tracePt t="83464" x="6980238" y="5075238"/>
          <p14:tracePt t="83472" x="7018338" y="5075238"/>
          <p14:tracePt t="83480" x="7032625" y="5075238"/>
          <p14:tracePt t="83491" x="7056438" y="5075238"/>
          <p14:tracePt t="83507" x="7108825" y="5083175"/>
          <p14:tracePt t="83524" x="7140575" y="5089525"/>
          <p14:tracePt t="83541" x="7162800" y="5089525"/>
          <p14:tracePt t="83558" x="7185025" y="5089525"/>
          <p14:tracePt t="83574" x="7200900" y="5089525"/>
          <p14:tracePt t="83590" x="7223125" y="5089525"/>
          <p14:tracePt t="83680" x="7231063" y="5089525"/>
          <p14:tracePt t="83704" x="7239000" y="5089525"/>
          <p14:tracePt t="83712" x="7246938" y="5083175"/>
          <p14:tracePt t="83724" x="7254875" y="5083175"/>
          <p14:tracePt t="83740" x="7269163" y="5083175"/>
          <p14:tracePt t="83757" x="7292975" y="5083175"/>
          <p14:tracePt t="83774" x="7299325" y="5075238"/>
          <p14:tracePt t="83791" x="7315200" y="5067300"/>
          <p14:tracePt t="83807" x="7337425" y="5067300"/>
          <p14:tracePt t="83824" x="7375525" y="5067300"/>
          <p14:tracePt t="83840" x="7407275" y="5067300"/>
          <p14:tracePt t="83857" x="7437438" y="5067300"/>
          <p14:tracePt t="83874" x="7497763" y="5067300"/>
          <p14:tracePt t="83890" x="7527925" y="5067300"/>
          <p14:tracePt t="83907" x="7551738" y="5067300"/>
          <p14:tracePt t="83924" x="7559675" y="5067300"/>
          <p14:tracePt t="83941" x="7573963" y="5067300"/>
          <p14:tracePt t="83974" x="7581900" y="5067300"/>
          <p14:tracePt t="83990" x="7589838" y="5067300"/>
          <p14:tracePt t="86176" x="7497763" y="5059363"/>
          <p14:tracePt t="86184" x="7399338" y="5059363"/>
          <p14:tracePt t="86192" x="7246938" y="5051425"/>
          <p14:tracePt t="86205" x="7064375" y="5029200"/>
          <p14:tracePt t="86221" x="6751638" y="4975225"/>
          <p14:tracePt t="86238" x="6378575" y="4930775"/>
          <p14:tracePt t="86255" x="5799138" y="4884738"/>
          <p14:tracePt t="86271" x="5113338" y="4854575"/>
          <p14:tracePt t="86288" x="4427538" y="4838700"/>
          <p14:tracePt t="86305" x="3749675" y="4784725"/>
          <p14:tracePt t="86321" x="3208338" y="4792663"/>
          <p14:tracePt t="86338" x="2827338" y="4778375"/>
          <p14:tracePt t="86356" x="2620963" y="4784725"/>
          <p14:tracePt t="86372" x="2492375" y="4816475"/>
          <p14:tracePt t="86388" x="2422525" y="4838700"/>
          <p14:tracePt t="86405" x="2324100" y="4868863"/>
          <p14:tracePt t="86421" x="2263775" y="4892675"/>
          <p14:tracePt t="86438" x="2209800" y="4906963"/>
          <p14:tracePt t="86455" x="2187575" y="4914900"/>
          <p14:tracePt t="86471" x="2171700" y="4930775"/>
          <p14:tracePt t="86488" x="2149475" y="4945063"/>
          <p14:tracePt t="86505" x="2103438" y="4975225"/>
          <p14:tracePt t="86521" x="2049463" y="5013325"/>
          <p14:tracePt t="86538" x="1981200" y="5067300"/>
          <p14:tracePt t="86555" x="1920875" y="5113338"/>
          <p14:tracePt t="86571" x="1820863" y="5143500"/>
          <p14:tracePt t="86588" x="1782763" y="5173663"/>
          <p14:tracePt t="86605" x="1760538" y="5189538"/>
          <p14:tracePt t="86621" x="1736725" y="5211763"/>
          <p14:tracePt t="86638" x="1706563" y="5235575"/>
          <p14:tracePt t="86655" x="1692275" y="5265738"/>
          <p14:tracePt t="86672" x="1668463" y="5287963"/>
          <p14:tracePt t="86688" x="1622425" y="5334000"/>
          <p14:tracePt t="86705" x="1600200" y="5349875"/>
          <p14:tracePt t="86721" x="1570038" y="5372100"/>
          <p14:tracePt t="86738" x="1554163" y="5380038"/>
          <p14:tracePt t="86755" x="1546225" y="5387975"/>
          <p14:tracePt t="86771" x="1531938" y="5394325"/>
          <p14:tracePt t="86805" x="1531938" y="5402263"/>
          <p14:tracePt t="86821" x="1508125" y="5402263"/>
          <p14:tracePt t="86838" x="1501775" y="5402263"/>
          <p14:tracePt t="87328" x="1524000" y="5402263"/>
          <p14:tracePt t="87336" x="1570038" y="5402263"/>
          <p14:tracePt t="87346" x="1584325" y="5402263"/>
          <p14:tracePt t="87355" x="1592263" y="5402263"/>
          <p14:tracePt t="87371" x="1622425" y="5402263"/>
          <p14:tracePt t="87387" x="1638300" y="5402263"/>
          <p14:tracePt t="87466" x="1646238" y="5402263"/>
          <p14:tracePt t="87473" x="1668463" y="5402263"/>
          <p14:tracePt t="87487" x="1676400" y="5402263"/>
          <p14:tracePt t="87649" x="1706563" y="5387975"/>
          <p14:tracePt t="87661" x="1760538" y="5387975"/>
          <p14:tracePt t="87675" x="1836738" y="5380038"/>
          <p14:tracePt t="87687" x="1882775" y="5372100"/>
          <p14:tracePt t="87704" x="1935163" y="5364163"/>
          <p14:tracePt t="87720" x="2049463" y="5356225"/>
          <p14:tracePt t="87737" x="2079625" y="5349875"/>
          <p14:tracePt t="87754" x="2111375" y="5349875"/>
          <p14:tracePt t="87770" x="2117725" y="5349875"/>
          <p14:tracePt t="88872" x="2171700" y="5334000"/>
          <p14:tracePt t="88882" x="2255838" y="5334000"/>
          <p14:tracePt t="88893" x="2301875" y="5334000"/>
          <p14:tracePt t="88904" x="2422525" y="5334000"/>
          <p14:tracePt t="88919" x="2613025" y="5341938"/>
          <p14:tracePt t="88936" x="2835275" y="5380038"/>
          <p14:tracePt t="88952" x="3001963" y="5402263"/>
          <p14:tracePt t="88969" x="3078163" y="5402263"/>
          <p14:tracePt t="88986" x="3116263" y="5410200"/>
          <p14:tracePt t="89002" x="3124200" y="5410200"/>
          <p14:tracePt t="90736" x="3140075" y="5410200"/>
          <p14:tracePt t="90745" x="3222625" y="5394325"/>
          <p14:tracePt t="90754" x="3330575" y="5387975"/>
          <p14:tracePt t="90768" x="3429000" y="5387975"/>
          <p14:tracePt t="90784" x="3635375" y="5380038"/>
          <p14:tracePt t="90801" x="3733800" y="5380038"/>
          <p14:tracePt t="90818" x="3840163" y="5387975"/>
          <p14:tracePt t="90834" x="3932238" y="5394325"/>
          <p14:tracePt t="90851" x="3978275" y="5394325"/>
          <p14:tracePt t="90868" x="4046538" y="5394325"/>
          <p14:tracePt t="90884" x="4114800" y="5410200"/>
          <p14:tracePt t="90901" x="4175125" y="5418138"/>
          <p14:tracePt t="90918" x="4198938" y="5426075"/>
          <p14:tracePt t="90934" x="4206875" y="5426075"/>
          <p14:tracePt t="91153" x="4229100" y="5426075"/>
          <p14:tracePt t="91162" x="4244975" y="5432425"/>
          <p14:tracePt t="91170" x="4275138" y="5440363"/>
          <p14:tracePt t="91184" x="4297363" y="5448300"/>
          <p14:tracePt t="91201" x="4335463" y="5456238"/>
          <p14:tracePt t="91234" x="4351338" y="5456238"/>
          <p14:tracePt t="91251" x="4365625" y="5456238"/>
          <p14:tracePt t="91268" x="4397375" y="5456238"/>
          <p14:tracePt t="91284" x="4441825" y="5464175"/>
          <p14:tracePt t="91301" x="4479925" y="5464175"/>
          <p14:tracePt t="91317" x="4503738" y="5464175"/>
          <p14:tracePt t="93010" x="4541838" y="5464175"/>
          <p14:tracePt t="93019" x="4564063" y="5464175"/>
          <p14:tracePt t="93026" x="4587875" y="5464175"/>
          <p14:tracePt t="93035" x="4594225" y="5464175"/>
          <p14:tracePt t="93049" x="4678363" y="5464175"/>
          <p14:tracePt t="93066" x="4762500" y="5478463"/>
          <p14:tracePt t="93083" x="4868863" y="5494338"/>
          <p14:tracePt t="93099" x="4960938" y="5502275"/>
          <p14:tracePt t="93116" x="5059363" y="5516563"/>
          <p14:tracePt t="93132" x="5143500" y="5540375"/>
          <p14:tracePt t="93149" x="5318125" y="5540375"/>
          <p14:tracePt t="93166" x="5478463" y="5540375"/>
          <p14:tracePt t="93182" x="5661025" y="5540375"/>
          <p14:tracePt t="93199" x="5783263" y="5540375"/>
          <p14:tracePt t="93216" x="5807075" y="5532438"/>
          <p14:tracePt t="93529" x="5807075" y="5540375"/>
          <p14:tracePt t="93553" x="5807075" y="5546725"/>
          <p14:tracePt t="93578" x="5813425" y="5546725"/>
          <p14:tracePt t="93585" x="5821363" y="5546725"/>
          <p14:tracePt t="93599" x="5837238" y="5546725"/>
          <p14:tracePt t="93616" x="5875338" y="5546725"/>
          <p14:tracePt t="93632" x="5897563" y="5532438"/>
          <p14:tracePt t="93649" x="5921375" y="5532438"/>
          <p14:tracePt t="93665" x="5927725" y="5532438"/>
          <p14:tracePt t="93682" x="5935663" y="5532438"/>
          <p14:tracePt t="93699" x="5943600" y="5532438"/>
          <p14:tracePt t="93715" x="5943600" y="5524500"/>
          <p14:tracePt t="93748" x="5951538" y="5516563"/>
          <p14:tracePt t="93771" x="5965825" y="5508625"/>
          <p14:tracePt t="94242" x="5973763" y="5502275"/>
          <p14:tracePt t="94249" x="6011863" y="5494338"/>
          <p14:tracePt t="94265" x="6080125" y="5486400"/>
          <p14:tracePt t="94282" x="6118225" y="5486400"/>
          <p14:tracePt t="94298" x="6180138" y="5470525"/>
          <p14:tracePt t="94315" x="6226175" y="5464175"/>
          <p14:tracePt t="94331" x="6256338" y="5464175"/>
          <p14:tracePt t="94349" x="6278563" y="5464175"/>
          <p14:tracePt t="95306" x="6286500" y="5464175"/>
          <p14:tracePt t="95313" x="6340475" y="5464175"/>
          <p14:tracePt t="95322" x="6370638" y="5464175"/>
          <p14:tracePt t="95330" x="6400800" y="5464175"/>
          <p14:tracePt t="95347" x="6507163" y="5464175"/>
          <p14:tracePt t="95364" x="6621463" y="5464175"/>
          <p14:tracePt t="95380" x="6743700" y="5470525"/>
          <p14:tracePt t="95397" x="6911975" y="5502275"/>
          <p14:tracePt t="95414" x="7078663" y="5554663"/>
          <p14:tracePt t="95430" x="7170738" y="5578475"/>
          <p14:tracePt t="95447" x="7231063" y="5578475"/>
          <p14:tracePt t="95464" x="7254875" y="5578475"/>
          <p14:tracePt t="95482" x="7277100" y="5578475"/>
          <p14:tracePt t="96105" x="7315200" y="5570538"/>
          <p14:tracePt t="96113" x="7331075" y="5570538"/>
          <p14:tracePt t="96121" x="7337425" y="5562600"/>
          <p14:tracePt t="96130" x="7345363" y="5562600"/>
          <p14:tracePt t="103427" x="7353300" y="5554663"/>
          <p14:tracePt t="103435" x="7369175" y="5540375"/>
          <p14:tracePt t="103443" x="7369175" y="5532438"/>
          <p14:tracePt t="103457" x="7375525" y="5532438"/>
          <p14:tracePt t="103474" x="7391400" y="5524500"/>
          <p14:tracePt t="103490" x="7391400" y="5516563"/>
          <p14:tracePt t="114540" x="7192963" y="5502275"/>
          <p14:tracePt t="114548" x="6988175" y="5464175"/>
          <p14:tracePt t="114556" x="6804025" y="5464175"/>
          <p14:tracePt t="114565" x="6651625" y="5456238"/>
          <p14:tracePt t="114581" x="6408738" y="5440363"/>
          <p14:tracePt t="114597" x="6226175" y="5432425"/>
          <p14:tracePt t="114614" x="5921375" y="5418138"/>
          <p14:tracePt t="114631" x="5426075" y="5418138"/>
          <p14:tracePt t="114647" x="4784725" y="5418138"/>
          <p14:tracePt t="114664" x="4343400" y="5418138"/>
          <p14:tracePt t="114681" x="4191000" y="5418138"/>
          <p14:tracePt t="114697" x="4160838" y="5440363"/>
          <p14:tracePt t="114714" x="4144963" y="5456238"/>
          <p14:tracePt t="114731" x="4114800" y="5516563"/>
          <p14:tracePt t="114747" x="4076700" y="5546725"/>
          <p14:tracePt t="114764" x="4022725" y="5584825"/>
          <p14:tracePt t="114781" x="3940175" y="5600700"/>
          <p14:tracePt t="114797" x="3840163" y="5600700"/>
          <p14:tracePt t="114814" x="3741738" y="5608638"/>
          <p14:tracePt t="114830" x="3581400" y="5608638"/>
          <p14:tracePt t="114847" x="3375025" y="5608638"/>
          <p14:tracePt t="114864" x="3162300" y="5608638"/>
          <p14:tracePt t="114880" x="3009900" y="5608638"/>
          <p14:tracePt t="114898" x="2887663" y="5616575"/>
          <p14:tracePt t="114914" x="2743200" y="5638800"/>
          <p14:tracePt t="114931" x="2620963" y="5646738"/>
          <p14:tracePt t="114947" x="2400300" y="5646738"/>
          <p14:tracePt t="114964" x="2278063" y="5646738"/>
          <p14:tracePt t="114980" x="2247900" y="5646738"/>
          <p14:tracePt t="114997" x="2232025" y="5646738"/>
          <p14:tracePt t="115014" x="2217738" y="5646738"/>
          <p14:tracePt t="115030" x="2179638" y="5654675"/>
          <p14:tracePt t="115048" x="2155825" y="5668963"/>
          <p14:tracePt t="115064" x="2103438" y="5684838"/>
          <p14:tracePt t="115080" x="2073275" y="5699125"/>
          <p14:tracePt t="115097" x="2027238" y="5715000"/>
          <p14:tracePt t="115114" x="2003425" y="5715000"/>
          <p14:tracePt t="115139" x="1997075" y="5715000"/>
          <p14:tracePt t="115148" x="1973263" y="5722938"/>
          <p14:tracePt t="115164" x="1935163" y="5722938"/>
          <p14:tracePt t="116476" x="1927225" y="5730875"/>
          <p14:tracePt t="116500" x="1927225" y="5737225"/>
          <p14:tracePt t="116512" x="1920875" y="5745163"/>
          <p14:tracePt t="116529" x="1920875" y="5761038"/>
          <p14:tracePt t="116546" x="1912938" y="5775325"/>
          <p14:tracePt t="116563" x="1905000" y="5783263"/>
          <p14:tracePt t="116579" x="1905000" y="5807075"/>
          <p14:tracePt t="116596" x="1889125" y="5813425"/>
          <p14:tracePt t="118436" x="1989138" y="5813425"/>
          <p14:tracePt t="118444" x="2041525" y="5813425"/>
          <p14:tracePt t="118452" x="2079625" y="5813425"/>
          <p14:tracePt t="118462" x="2111375" y="5813425"/>
          <p14:tracePt t="118478" x="2125663" y="5813425"/>
          <p14:tracePt t="118565" x="2149475" y="5813425"/>
          <p14:tracePt t="118580" x="2163763" y="5807075"/>
          <p14:tracePt t="118708" x="2171700" y="5799138"/>
          <p14:tracePt t="118716" x="2179638" y="5799138"/>
          <p14:tracePt t="118732" x="2193925" y="5799138"/>
          <p14:tracePt t="118744" x="2201863" y="5799138"/>
          <p14:tracePt t="118761" x="2217738" y="5791200"/>
          <p14:tracePt t="118777" x="2232025" y="5791200"/>
          <p14:tracePt t="118794" x="2239963" y="5791200"/>
          <p14:tracePt t="118827" x="2247900" y="5791200"/>
          <p14:tracePt t="118845" x="2263775" y="5791200"/>
          <p14:tracePt t="118861" x="2270125" y="5791200"/>
          <p14:tracePt t="118877" x="2293938" y="5791200"/>
          <p14:tracePt t="118894" x="2308225" y="5791200"/>
          <p14:tracePt t="118910" x="2332038" y="5791200"/>
          <p14:tracePt t="118927" x="2354263" y="5791200"/>
          <p14:tracePt t="118944" x="2362200" y="5791200"/>
          <p14:tracePt t="118960" x="2354263" y="5761038"/>
          <p14:tracePt t="118977" x="2378075" y="5753100"/>
          <p14:tracePt t="118980" x="2438400" y="5753100"/>
          <p14:tracePt t="119006" x="2606675" y="5775325"/>
          <p14:tracePt t="119016" x="2659063" y="5783263"/>
          <p14:tracePt t="119027" x="2689225" y="5791200"/>
          <p14:tracePt t="119044" x="2735263" y="5799138"/>
          <p14:tracePt t="119107" x="2743200" y="5799138"/>
          <p14:tracePt t="119115" x="2751138" y="5799138"/>
          <p14:tracePt t="119127" x="2751138" y="5791200"/>
          <p14:tracePt t="119148" x="2759075" y="5791200"/>
          <p14:tracePt t="119309" x="2765425" y="5791200"/>
          <p14:tracePt t="119318" x="2773363" y="5783263"/>
          <p14:tracePt t="119327" x="2797175" y="5775325"/>
          <p14:tracePt t="119343" x="2849563" y="5775325"/>
          <p14:tracePt t="119361" x="2925763" y="5775325"/>
          <p14:tracePt t="119377" x="3001963" y="5783263"/>
          <p14:tracePt t="119393" x="3070225" y="5791200"/>
          <p14:tracePt t="119411" x="3116263" y="5791200"/>
          <p14:tracePt t="119427" x="3124200" y="5799138"/>
          <p14:tracePt t="119443" x="3146425" y="5799138"/>
          <p14:tracePt t="119700" x="3154363" y="5799138"/>
          <p14:tracePt t="119709" x="3192463" y="5799138"/>
          <p14:tracePt t="119717" x="3238500" y="5799138"/>
          <p14:tracePt t="119726" x="3268663" y="5799138"/>
          <p14:tracePt t="119743" x="3330575" y="5799138"/>
          <p14:tracePt t="119760" x="3398838" y="5799138"/>
          <p14:tracePt t="119776" x="3475038" y="5813425"/>
          <p14:tracePt t="119793" x="3527425" y="5821363"/>
          <p14:tracePt t="119810" x="3581400" y="5837238"/>
          <p14:tracePt t="119827" x="3657600" y="5845175"/>
          <p14:tracePt t="119843" x="3733800" y="5845175"/>
          <p14:tracePt t="119860" x="3863975" y="5859463"/>
          <p14:tracePt t="119876" x="3916363" y="5875338"/>
          <p14:tracePt t="119893" x="3924300" y="5875338"/>
          <p14:tracePt t="120204" x="4008438" y="5875338"/>
          <p14:tracePt t="120212" x="4068763" y="5867400"/>
          <p14:tracePt t="120226" x="4130675" y="5851525"/>
          <p14:tracePt t="120243" x="4251325" y="5851525"/>
          <p14:tracePt t="120259" x="4343400" y="5837238"/>
          <p14:tracePt t="120276" x="4359275" y="5837238"/>
          <p14:tracePt t="120293" x="4373563" y="5837238"/>
          <p14:tracePt t="120309" x="4381500" y="5837238"/>
          <p14:tracePt t="122044" x="4435475" y="5837238"/>
          <p14:tracePt t="122052" x="4473575" y="5837238"/>
          <p14:tracePt t="122060" x="4495800" y="5837238"/>
          <p14:tracePt t="122074" x="4525963" y="5837238"/>
          <p14:tracePt t="122092" x="4686300" y="5845175"/>
          <p14:tracePt t="122108" x="4762500" y="5859463"/>
          <p14:tracePt t="122124" x="4808538" y="5875338"/>
          <p14:tracePt t="122141" x="4854575" y="5875338"/>
          <p14:tracePt t="122158" x="4899025" y="5875338"/>
          <p14:tracePt t="122174" x="4945063" y="5875338"/>
          <p14:tracePt t="122191" x="5029200" y="5883275"/>
          <p14:tracePt t="122208" x="5075238" y="5883275"/>
          <p14:tracePt t="122225" x="5127625" y="5883275"/>
          <p14:tracePt t="122241" x="5173663" y="5883275"/>
          <p14:tracePt t="122258" x="5211763" y="5889625"/>
          <p14:tracePt t="122274" x="5227638" y="5889625"/>
          <p14:tracePt t="122813" x="5235575" y="5889625"/>
          <p14:tracePt t="122821" x="5265738" y="5889625"/>
          <p14:tracePt t="122829" x="5280025" y="5889625"/>
          <p14:tracePt t="122840" x="5295900" y="5883275"/>
          <p14:tracePt t="122859" x="5334000" y="5875338"/>
          <p14:tracePt t="122874" x="5364163" y="5875338"/>
          <p14:tracePt t="122891" x="5410200" y="5875338"/>
          <p14:tracePt t="122907" x="5432425" y="5867400"/>
          <p14:tracePt t="122924" x="5448300" y="5851525"/>
          <p14:tracePt t="122940" x="5516563" y="5851525"/>
          <p14:tracePt t="122958" x="5578475" y="5851525"/>
          <p14:tracePt t="122974" x="5646738" y="5859463"/>
          <p14:tracePt t="122990" x="5761038" y="5897563"/>
          <p14:tracePt t="123007" x="5875338" y="5905500"/>
          <p14:tracePt t="123024" x="5989638" y="5913438"/>
          <p14:tracePt t="123040" x="6049963" y="5913438"/>
          <p14:tracePt t="123057" x="6096000" y="5913438"/>
          <p14:tracePt t="123074" x="6111875" y="5913438"/>
          <p14:tracePt t="123091" x="6118225" y="5905500"/>
          <p14:tracePt t="123694" x="6134100" y="5905500"/>
          <p14:tracePt t="123701" x="6149975" y="5897563"/>
          <p14:tracePt t="123709" x="6156325" y="5897563"/>
          <p14:tracePt t="123723" x="6164263" y="5897563"/>
          <p14:tracePt t="123740" x="6188075" y="5889625"/>
          <p14:tracePt t="123756" x="6218238" y="5883275"/>
          <p14:tracePt t="123773" x="6248400" y="5883275"/>
          <p14:tracePt t="123790" x="6264275" y="5875338"/>
          <p14:tracePt t="123806" x="6286500" y="5867400"/>
          <p14:tracePt t="123823" x="6316663" y="5867400"/>
          <p14:tracePt t="123840" x="6340475" y="5867400"/>
          <p14:tracePt t="123856" x="6354763" y="5845175"/>
          <p14:tracePt t="123889" x="6370638" y="5845175"/>
          <p14:tracePt t="123907" x="6378575" y="5845175"/>
          <p14:tracePt t="123923" x="6384925" y="5845175"/>
          <p14:tracePt t="123958" x="6392863" y="5845175"/>
          <p14:tracePt t="124004" x="6400800" y="5837238"/>
          <p14:tracePt t="124060" x="6416675" y="5837238"/>
          <p14:tracePt t="124101" x="6423025" y="5829300"/>
          <p14:tracePt t="124134" x="6430963" y="5829300"/>
          <p14:tracePt t="124141" x="6438900" y="5829300"/>
          <p14:tracePt t="124159" x="6461125" y="5829300"/>
          <p14:tracePt t="124173" x="6477000" y="5829300"/>
          <p14:tracePt t="124189" x="6507163" y="5821363"/>
          <p14:tracePt t="124206" x="6537325" y="5821363"/>
          <p14:tracePt t="124223" x="6561138" y="5813425"/>
          <p14:tracePt t="124239" x="6591300" y="5813425"/>
          <p14:tracePt t="124256" x="6613525" y="5813425"/>
          <p14:tracePt t="124272" x="6645275" y="5813425"/>
          <p14:tracePt t="124290" x="6659563" y="5813425"/>
          <p14:tracePt t="124509" x="6675438" y="5807075"/>
          <p14:tracePt t="124565" x="6683375" y="5799138"/>
          <p14:tracePt t="124598" x="6689725" y="5799138"/>
          <p14:tracePt t="124615" x="6705600" y="5799138"/>
          <p14:tracePt t="124637" x="6713538" y="5799138"/>
          <p14:tracePt t="124646" x="6721475" y="5799138"/>
          <p14:tracePt t="124655" x="6727825" y="5799138"/>
          <p14:tracePt t="124672" x="6743700" y="5791200"/>
          <p14:tracePt t="124689" x="6751638" y="5791200"/>
          <p14:tracePt t="124722" x="6765925" y="5791200"/>
          <p14:tracePt t="124739" x="6765925" y="5783263"/>
          <p14:tracePt t="124755" x="6773863" y="5783263"/>
          <p14:tracePt t="124772" x="6781800" y="5783263"/>
          <p14:tracePt t="124789" x="6804025" y="5783263"/>
          <p14:tracePt t="124805" x="6819900" y="5791200"/>
          <p14:tracePt t="124822" x="6827838" y="5791200"/>
          <p14:tracePt t="124855" x="6835775" y="5799138"/>
          <p14:tracePt t="124878" x="6850063" y="5813425"/>
          <p14:tracePt t="124893" x="6858000" y="5821363"/>
          <p14:tracePt t="125246" x="6873875" y="5821363"/>
          <p14:tracePt t="125262" x="6880225" y="5821363"/>
          <p14:tracePt t="125272" x="6888163" y="5821363"/>
          <p14:tracePt t="125288" x="6896100" y="5821363"/>
          <p14:tracePt t="125305" x="6911975" y="5821363"/>
          <p14:tracePt t="125338" x="6926263" y="5821363"/>
          <p14:tracePt t="125355" x="6934200" y="5821363"/>
          <p14:tracePt t="125372" x="6942138" y="5821363"/>
          <p14:tracePt t="125388" x="6956425" y="5821363"/>
          <p14:tracePt t="125405" x="6964363" y="5813425"/>
          <p14:tracePt t="125421" x="6972300" y="5813425"/>
          <p14:tracePt t="128069" x="6964363" y="5813425"/>
          <p14:tracePt t="128080" x="6934200" y="5813425"/>
          <p14:tracePt t="128089" x="6926263" y="5813425"/>
          <p14:tracePt t="128103" x="6911975" y="5821363"/>
          <p14:tracePt t="128119" x="6888163" y="5821363"/>
          <p14:tracePt t="128152" x="6880225" y="5821363"/>
          <p14:tracePt t="128169" x="6873875" y="5821363"/>
          <p14:tracePt t="128186" x="6850063" y="5821363"/>
          <p14:tracePt t="128202" x="6842125" y="5821363"/>
          <p14:tracePt t="128219" x="6804025" y="5821363"/>
          <p14:tracePt t="128236" x="6773863" y="5821363"/>
          <p14:tracePt t="128252" x="6759575" y="5821363"/>
          <p14:tracePt t="128269" x="6743700" y="5821363"/>
          <p14:tracePt t="128286" x="6727825" y="5821363"/>
          <p14:tracePt t="128319" x="6721475" y="5821363"/>
          <p14:tracePt t="128336" x="6705600" y="5821363"/>
          <p14:tracePt t="128352" x="6675438" y="5821363"/>
          <p14:tracePt t="128369" x="6651625" y="5821363"/>
          <p14:tracePt t="128386" x="6621463" y="5813425"/>
          <p14:tracePt t="128402" x="6591300" y="5807075"/>
          <p14:tracePt t="128419" x="6515100" y="5807075"/>
          <p14:tracePt t="128436" x="6446838" y="5799138"/>
          <p14:tracePt t="128453" x="6416675" y="5791200"/>
          <p14:tracePt t="128469" x="6408738" y="5791200"/>
          <p14:tracePt t="128917" x="6400800" y="5783263"/>
          <p14:tracePt t="128943" x="6400800" y="5768975"/>
          <p14:tracePt t="128982" x="6400800" y="5761038"/>
          <p14:tracePt t="128999" x="6400800" y="5753100"/>
          <p14:tracePt t="129006" x="6408738" y="5753100"/>
          <p14:tracePt t="129021" x="6416675" y="5745163"/>
          <p14:tracePt t="129038" x="6430963" y="5737225"/>
          <p14:tracePt t="129061" x="6438900" y="5730875"/>
          <p14:tracePt t="129094" x="6438900" y="5722938"/>
          <p14:tracePt t="129110" x="6446838" y="5722938"/>
          <p14:tracePt t="129125" x="6454775" y="5722938"/>
          <p14:tracePt t="129135" x="6461125" y="5715000"/>
          <p14:tracePt t="129152" x="6477000" y="5707063"/>
          <p14:tracePt t="129168" x="6499225" y="5707063"/>
          <p14:tracePt t="129185" x="6507163" y="5692775"/>
          <p14:tracePt t="129203" x="6523038" y="5692775"/>
          <p14:tracePt t="129218" x="6545263" y="5692775"/>
          <p14:tracePt t="129235" x="6553200" y="5684838"/>
          <p14:tracePt t="129252" x="6575425" y="5684838"/>
          <p14:tracePt t="129269" x="6591300" y="5684838"/>
          <p14:tracePt t="129285" x="6607175" y="5684838"/>
          <p14:tracePt t="129319" x="6613525" y="5684838"/>
          <p14:tracePt t="129342" x="6621463" y="5684838"/>
          <p14:tracePt t="129352" x="6629400" y="5684838"/>
          <p14:tracePt t="129368" x="6637338" y="5684838"/>
          <p14:tracePt t="129390" x="6637338" y="5692775"/>
          <p14:tracePt t="129413" x="6645275" y="5699125"/>
          <p14:tracePt t="129430" x="6645275" y="5707063"/>
          <p14:tracePt t="129440" x="6645275" y="5715000"/>
          <p14:tracePt t="129454" x="6645275" y="5722938"/>
          <p14:tracePt t="129477" x="6645275" y="5730875"/>
          <p14:tracePt t="129490" x="6637338" y="5737225"/>
          <p14:tracePt t="129502" x="6607175" y="5737225"/>
          <p14:tracePt t="129518" x="6591300" y="5745163"/>
          <p14:tracePt t="129535" x="6569075" y="5753100"/>
          <p14:tracePt t="129551" x="6553200" y="5753100"/>
          <p14:tracePt t="129568" x="6515100" y="5753100"/>
          <p14:tracePt t="129585" x="6507163" y="5753100"/>
          <p14:tracePt t="129601" x="6492875" y="5753100"/>
          <p14:tracePt t="129618" x="6484938" y="5753100"/>
          <p14:tracePt t="129635" x="6477000" y="5753100"/>
          <p14:tracePt t="129726" x="6469063" y="5753100"/>
          <p14:tracePt t="131542" x="6477000" y="5753100"/>
          <p14:tracePt t="131551" x="6515100" y="5753100"/>
          <p14:tracePt t="131566" x="6569075" y="5753100"/>
          <p14:tracePt t="131583" x="6599238" y="5745163"/>
          <p14:tracePt t="131600" x="6621463" y="5745163"/>
          <p14:tracePt t="131616" x="6645275" y="5745163"/>
          <p14:tracePt t="131633" x="6651625" y="5745163"/>
          <p14:tracePt t="131650" x="6667500" y="5745163"/>
          <p14:tracePt t="131666" x="6675438" y="5745163"/>
          <p14:tracePt t="133006" x="6667500" y="5745163"/>
          <p14:tracePt t="133015" x="6659563" y="5745163"/>
          <p14:tracePt t="133031" x="6651625" y="5753100"/>
          <p14:tracePt t="133042" x="6645275" y="5753100"/>
          <p14:tracePt t="133048" x="6637338" y="5753100"/>
          <p14:tracePt t="136967" x="6637338" y="5745163"/>
          <p14:tracePt t="137015" x="6637338" y="5730875"/>
          <p14:tracePt t="137038" x="6637338" y="5722938"/>
          <p14:tracePt t="137054" x="6637338" y="5715000"/>
          <p14:tracePt t="137071" x="6637338" y="5707063"/>
          <p14:tracePt t="137095" x="6637338" y="5699125"/>
          <p14:tracePt t="137119" x="6637338" y="5692775"/>
          <p14:tracePt t="137159" x="6629400" y="5684838"/>
          <p14:tracePt t="137262" x="6629400" y="5676900"/>
          <p14:tracePt t="137295" x="6629400" y="5668963"/>
          <p14:tracePt t="138550" x="6621463" y="5676900"/>
          <p14:tracePt t="138575" x="6621463" y="5684838"/>
          <p14:tracePt t="138585" x="6621463" y="5692775"/>
          <p14:tracePt t="138596" x="6613525" y="5692775"/>
          <p14:tracePt t="138639" x="6613525" y="5699125"/>
          <p14:tracePt t="138662" x="6607175" y="5715000"/>
          <p14:tracePt t="138672" x="6599238" y="5715000"/>
          <p14:tracePt t="138682" x="6591300" y="5722938"/>
          <p14:tracePt t="138718" x="6583363" y="5730875"/>
          <p14:tracePt t="138799" x="6583363" y="5737225"/>
          <p14:tracePt t="139919" x="6583363" y="5730875"/>
          <p14:tracePt t="139983" x="6591300" y="5730875"/>
          <p14:tracePt t="140040" x="6599238" y="5730875"/>
          <p14:tracePt t="140135" x="6613525" y="5722938"/>
          <p14:tracePt t="140207" x="6613525" y="5715000"/>
          <p14:tracePt t="140223" x="6613525" y="5707063"/>
          <p14:tracePt t="140247" x="6613525" y="5699125"/>
          <p14:tracePt t="140271" x="6599238" y="5692775"/>
          <p14:tracePt t="140287" x="6591300" y="5684838"/>
          <p14:tracePt t="140303" x="6583363" y="5684838"/>
          <p14:tracePt t="140329" x="6569075" y="5684838"/>
          <p14:tracePt t="140339" x="6545263" y="5684838"/>
          <p14:tracePt t="140350" x="6499225" y="5676900"/>
          <p14:tracePt t="140359" x="6477000" y="5668963"/>
          <p14:tracePt t="140375" x="6430963" y="5654675"/>
          <p14:tracePt t="140393" x="6392863" y="5646738"/>
          <p14:tracePt t="140409" x="6354763" y="5638800"/>
          <p14:tracePt t="140425" x="6340475" y="5638800"/>
          <p14:tracePt t="140442" x="6308725" y="5638800"/>
          <p14:tracePt t="140459" x="6264275" y="5638800"/>
          <p14:tracePt t="140475" x="6248400" y="5638800"/>
          <p14:tracePt t="140478" x="6226175" y="5638800"/>
          <p14:tracePt t="140492" x="6202363" y="5638800"/>
          <p14:tracePt t="140509" x="6164263" y="5638800"/>
          <p14:tracePt t="140527" x="6118225" y="5638800"/>
          <p14:tracePt t="140542" x="6080125" y="5638800"/>
          <p14:tracePt t="140559" x="5989638" y="5630863"/>
          <p14:tracePt t="140575" x="5913438" y="5630863"/>
          <p14:tracePt t="140593" x="5829300" y="5616575"/>
          <p14:tracePt t="140609" x="5753100" y="5608638"/>
          <p14:tracePt t="140625" x="5707063" y="5608638"/>
          <p14:tracePt t="140642" x="5684838" y="5608638"/>
          <p14:tracePt t="140679" x="5676900" y="5608638"/>
          <p14:tracePt t="140695" x="5668963" y="5608638"/>
          <p14:tracePt t="140708" x="5661025" y="5608638"/>
          <p14:tracePt t="140725" x="5654675" y="5608638"/>
          <p14:tracePt t="140744" x="5646738" y="5608638"/>
          <p14:tracePt t="140759" x="5638800" y="5616575"/>
          <p14:tracePt t="140775" x="5630863" y="5616575"/>
          <p14:tracePt t="140792" x="5616575" y="5622925"/>
          <p14:tracePt t="140809" x="5592763" y="5638800"/>
          <p14:tracePt t="140826" x="5578475" y="5646738"/>
          <p14:tracePt t="140842" x="5554663" y="5646738"/>
          <p14:tracePt t="140919" x="5546725" y="5654675"/>
          <p14:tracePt t="140943" x="5546725" y="5661025"/>
          <p14:tracePt t="140969" x="5546725" y="5668963"/>
          <p14:tracePt t="140977" x="5554663" y="5668963"/>
          <p14:tracePt t="140992" x="5592763" y="5668963"/>
          <p14:tracePt t="141008" x="5638800" y="5668963"/>
          <p14:tracePt t="141026" x="5676900" y="5668963"/>
          <p14:tracePt t="141042" x="5730875" y="5668963"/>
          <p14:tracePt t="141058" x="5783263" y="5684838"/>
          <p14:tracePt t="141075" x="5791200" y="5684838"/>
          <p14:tracePt t="141092" x="5799138" y="5684838"/>
          <p14:tracePt t="141151" x="5791200" y="5684838"/>
          <p14:tracePt t="141167" x="5768975" y="5684838"/>
          <p14:tracePt t="141175" x="5761038" y="5684838"/>
          <p14:tracePt t="141191" x="5737225" y="5684838"/>
          <p14:tracePt t="141208" x="5722938" y="5684838"/>
          <p14:tracePt t="141225" x="5715000" y="5684838"/>
          <p14:tracePt t="141383" x="5699125" y="5684838"/>
          <p14:tracePt t="141391" x="5692775" y="5684838"/>
          <p14:tracePt t="141401" x="5684838" y="5684838"/>
          <p14:tracePt t="141415" x="5668963" y="5684838"/>
          <p14:tracePt t="141431" x="5661025" y="5692775"/>
          <p14:tracePt t="141441" x="5654675" y="5692775"/>
          <p14:tracePt t="141458" x="5638800" y="5692775"/>
          <p14:tracePt t="141474" x="5630863" y="5692775"/>
          <p14:tracePt t="141491" x="5622925" y="5692775"/>
          <p14:tracePt t="141508" x="5616575" y="5699125"/>
          <p14:tracePt t="141526" x="5578475" y="5699125"/>
          <p14:tracePt t="141541" x="5570538" y="5699125"/>
          <p14:tracePt t="141558" x="5532438" y="5707063"/>
          <p14:tracePt t="141574" x="5478463" y="5715000"/>
          <p14:tracePt t="141591" x="5456238" y="5715000"/>
          <p14:tracePt t="142624" x="5464175" y="5715000"/>
          <p14:tracePt t="142640" x="5470525" y="5715000"/>
          <p14:tracePt t="142651" x="5486400" y="5715000"/>
          <p14:tracePt t="142660" x="5494338" y="5715000"/>
          <p14:tracePt t="142673" x="5508625" y="5707063"/>
          <p14:tracePt t="142690" x="5524500" y="5707063"/>
          <p14:tracePt t="142707" x="5562600" y="5707063"/>
          <p14:tracePt t="142723" x="5616575" y="5699125"/>
          <p14:tracePt t="142740" x="5668963" y="5699125"/>
          <p14:tracePt t="142757" x="5715000" y="5692775"/>
          <p14:tracePt t="142774" x="5775325" y="5692775"/>
          <p14:tracePt t="142791" x="5829300" y="5692775"/>
          <p14:tracePt t="142807" x="5897563" y="5692775"/>
          <p14:tracePt t="142823" x="5943600" y="5692775"/>
          <p14:tracePt t="142840" x="6027738" y="5699125"/>
          <p14:tracePt t="142857" x="6134100" y="5722938"/>
          <p14:tracePt t="142873" x="6232525" y="5730875"/>
          <p14:tracePt t="142890" x="6346825" y="5745163"/>
          <p14:tracePt t="142907" x="6461125" y="5745163"/>
          <p14:tracePt t="142923" x="6523038" y="5745163"/>
          <p14:tracePt t="142940" x="6629400" y="5753100"/>
          <p14:tracePt t="142957" x="6713538" y="5753100"/>
          <p14:tracePt t="142973" x="6781800" y="5753100"/>
          <p14:tracePt t="142990" x="6865938" y="5753100"/>
          <p14:tracePt t="142992" x="6911975" y="5745163"/>
          <p14:tracePt t="143006" x="7040563" y="5730875"/>
          <p14:tracePt t="143023" x="7078663" y="5730875"/>
          <p14:tracePt t="143040" x="7178675" y="5722938"/>
          <p14:tracePt t="143057" x="7200900" y="5715000"/>
          <p14:tracePt t="143073" x="7208838" y="5707063"/>
          <p14:tracePt t="143231" x="7200900" y="5707063"/>
          <p14:tracePt t="143241" x="7178675" y="5707063"/>
          <p14:tracePt t="143249" x="7154863" y="5707063"/>
          <p14:tracePt t="143260" x="7124700" y="5699125"/>
          <p14:tracePt t="143273" x="7040563" y="5676900"/>
          <p14:tracePt t="143289" x="6964363" y="5668963"/>
          <p14:tracePt t="143306" x="6873875" y="5668963"/>
          <p14:tracePt t="143323" x="6765925" y="5668963"/>
          <p14:tracePt t="143340" x="6645275" y="5668963"/>
          <p14:tracePt t="143356" x="6545263" y="5661025"/>
          <p14:tracePt t="143373" x="6370638" y="5654675"/>
          <p14:tracePt t="143390" x="6180138" y="5630863"/>
          <p14:tracePt t="143406" x="5997575" y="5608638"/>
          <p14:tracePt t="143423" x="5859463" y="5600700"/>
          <p14:tracePt t="143440" x="5646738" y="5584825"/>
          <p14:tracePt t="143456" x="5562600" y="5584825"/>
          <p14:tracePt t="143473" x="5502275" y="5584825"/>
          <p14:tracePt t="143490" x="5478463" y="5584825"/>
          <p14:tracePt t="143506" x="5440363" y="5584825"/>
          <p14:tracePt t="143523" x="5418138" y="5592763"/>
          <p14:tracePt t="143540" x="5402263" y="5600700"/>
          <p14:tracePt t="143556" x="5394325" y="5616575"/>
          <p14:tracePt t="143573" x="5394325" y="5622925"/>
          <p14:tracePt t="143590" x="5394325" y="5638800"/>
          <p14:tracePt t="143606" x="5394325" y="5654675"/>
          <p14:tracePt t="143623" x="5394325" y="5668963"/>
          <p14:tracePt t="143640" x="5387975" y="5676900"/>
          <p14:tracePt t="143656" x="5387975" y="5684838"/>
          <p14:tracePt t="143689" x="5402263" y="5692775"/>
          <p14:tracePt t="143706" x="5432425" y="5699125"/>
          <p14:tracePt t="143723" x="5486400" y="5715000"/>
          <p14:tracePt t="143739" x="5570538" y="5715000"/>
          <p14:tracePt t="143756" x="5684838" y="5722938"/>
          <p14:tracePt t="143773" x="5799138" y="5722938"/>
          <p14:tracePt t="143790" x="5951538" y="5730875"/>
          <p14:tracePt t="143806" x="6118225" y="5730875"/>
          <p14:tracePt t="143823" x="6240463" y="5730875"/>
          <p14:tracePt t="143839" x="6446838" y="5730875"/>
          <p14:tracePt t="143856" x="6553200" y="5730875"/>
          <p14:tracePt t="143872" x="6637338" y="5737225"/>
          <p14:tracePt t="143889" x="6713538" y="5737225"/>
          <p14:tracePt t="143906" x="6751638" y="5737225"/>
          <p14:tracePt t="143923" x="6797675" y="5737225"/>
          <p14:tracePt t="143940" x="6858000" y="5737225"/>
          <p14:tracePt t="143956" x="6934200" y="5737225"/>
          <p14:tracePt t="143972" x="6988175" y="5737225"/>
          <p14:tracePt t="143989" x="7032625" y="5737225"/>
          <p14:tracePt t="143992" x="7048500" y="5737225"/>
          <p14:tracePt t="144006" x="7056438" y="5737225"/>
          <p14:tracePt t="144022" x="7070725" y="5737225"/>
          <p14:tracePt t="144056" x="7086600" y="5737225"/>
          <p14:tracePt t="144143" x="7078663" y="5737225"/>
          <p14:tracePt t="144153" x="7070725" y="5737225"/>
          <p14:tracePt t="144163" x="7056438" y="5737225"/>
          <p14:tracePt t="144172" x="7048500" y="5737225"/>
          <p14:tracePt t="144189" x="7010400" y="5737225"/>
          <p14:tracePt t="144205" x="6934200" y="5737225"/>
          <p14:tracePt t="144222" x="6811963" y="5737225"/>
          <p14:tracePt t="144239" x="6575425" y="5707063"/>
          <p14:tracePt t="144255" x="6430963" y="5692775"/>
          <p14:tracePt t="144272" x="6346825" y="5692775"/>
          <p14:tracePt t="144289" x="6256338" y="5676900"/>
          <p14:tracePt t="144305" x="6149975" y="5668963"/>
          <p14:tracePt t="144322" x="6035675" y="5661025"/>
          <p14:tracePt t="144339" x="5943600" y="5638800"/>
          <p14:tracePt t="144355" x="5845175" y="5616575"/>
          <p14:tracePt t="144372" x="5761038" y="5608638"/>
          <p14:tracePt t="144389" x="5715000" y="5608638"/>
          <p14:tracePt t="144407" x="5668963" y="5608638"/>
          <p14:tracePt t="144422" x="5654675" y="5608638"/>
          <p14:tracePt t="144439" x="5622925" y="5608638"/>
          <p14:tracePt t="144455" x="5584825" y="5616575"/>
          <p14:tracePt t="144472" x="5578475" y="5616575"/>
          <p14:tracePt t="145056" x="5584825" y="5616575"/>
          <p14:tracePt t="145064" x="5592763" y="5616575"/>
          <p14:tracePt t="145073" x="5600700" y="5616575"/>
          <p14:tracePt t="145088" x="5608638" y="5616575"/>
          <p14:tracePt t="145105" x="5630863" y="5616575"/>
          <p14:tracePt t="145121" x="5661025" y="5616575"/>
          <p14:tracePt t="145138" x="5699125" y="5616575"/>
          <p14:tracePt t="145155" x="5775325" y="5630863"/>
          <p14:tracePt t="145172" x="5859463" y="5630863"/>
          <p14:tracePt t="145188" x="5913438" y="5630863"/>
          <p14:tracePt t="145205" x="5973763" y="5630863"/>
          <p14:tracePt t="145221" x="6057900" y="5638800"/>
          <p14:tracePt t="145238" x="6103938" y="5654675"/>
          <p14:tracePt t="145255" x="6149975" y="5654675"/>
          <p14:tracePt t="145272" x="6172200" y="5654675"/>
          <p14:tracePt t="145288" x="6210300" y="5654675"/>
          <p14:tracePt t="145305" x="6240463" y="5654675"/>
          <p14:tracePt t="145321" x="6278563" y="5654675"/>
          <p14:tracePt t="145338" x="6316663" y="5654675"/>
          <p14:tracePt t="145354" x="6362700" y="5668963"/>
          <p14:tracePt t="145371" x="6392863" y="5668963"/>
          <p14:tracePt t="145388" x="6423025" y="5676900"/>
          <p14:tracePt t="145404" x="6438900" y="5676900"/>
          <p14:tracePt t="145422" x="6446838" y="5676900"/>
          <p14:tracePt t="145438" x="6454775" y="5676900"/>
          <p14:tracePt t="145455" x="6469063" y="5676900"/>
          <p14:tracePt t="145472" x="6484938" y="5676900"/>
          <p14:tracePt t="145488" x="6492875" y="5684838"/>
          <p14:tracePt t="145504" x="6499225" y="5684838"/>
          <p14:tracePt t="145521" x="6507163" y="5684838"/>
          <p14:tracePt t="145538" x="6523038" y="5692775"/>
          <p14:tracePt t="145554" x="6530975" y="5699125"/>
          <p14:tracePt t="145571" x="6537325" y="5707063"/>
          <p14:tracePt t="145588" x="6545263" y="5707063"/>
          <p14:tracePt t="145604" x="6545263" y="5715000"/>
          <p14:tracePt t="145621" x="6545263" y="5722938"/>
          <p14:tracePt t="145638" x="6545263" y="5737225"/>
          <p14:tracePt t="145654" x="6545263" y="5753100"/>
          <p14:tracePt t="145672" x="6545263" y="5775325"/>
          <p14:tracePt t="145688" x="6537325" y="5821363"/>
          <p14:tracePt t="145704" x="6537325" y="5851525"/>
          <p14:tracePt t="145721" x="6530975" y="5875338"/>
          <p14:tracePt t="145738" x="6523038" y="5889625"/>
          <p14:tracePt t="145754" x="6523038" y="5897563"/>
          <p14:tracePt t="145904" x="6523038" y="5889625"/>
          <p14:tracePt t="145913" x="6530975" y="5889625"/>
          <p14:tracePt t="145921" x="6537325" y="5875338"/>
          <p14:tracePt t="145937" x="6537325" y="5859463"/>
          <p14:tracePt t="145954" x="6545263" y="5851525"/>
          <p14:tracePt t="145971" x="6545263" y="5837238"/>
          <p14:tracePt t="145987" x="6561138" y="5829300"/>
          <p14:tracePt t="146004" x="6569075" y="5821363"/>
          <p14:tracePt t="146020" x="6569075" y="5813425"/>
          <p14:tracePt t="149664" x="6561138" y="5813425"/>
          <p14:tracePt t="149704" x="6553200" y="5813425"/>
          <p14:tracePt t="149744" x="6545263" y="5813425"/>
          <p14:tracePt t="150057" x="6545263" y="5807075"/>
          <p14:tracePt t="150096" x="6545263" y="5799138"/>
          <p14:tracePt t="150112" x="6545263" y="5791200"/>
          <p14:tracePt t="150128" x="6545263" y="5783263"/>
          <p14:tracePt t="150369" x="6545263" y="5775325"/>
          <p14:tracePt t="150529" x="6545263" y="5783263"/>
          <p14:tracePt t="150560" x="6545263" y="5791200"/>
          <p14:tracePt t="150576" x="6545263" y="5799138"/>
          <p14:tracePt t="150593" x="6545263" y="5813425"/>
          <p14:tracePt t="150616" x="6545263" y="5821363"/>
          <p14:tracePt t="150627" x="6545263" y="5829300"/>
          <p14:tracePt t="150657" x="6545263" y="5837238"/>
          <p14:tracePt t="150688" x="6545263" y="5845175"/>
          <p14:tracePt t="150696" x="6545263" y="5851525"/>
          <p14:tracePt t="150712" x="6545263" y="5859463"/>
          <p14:tracePt t="150736" x="6545263" y="5867400"/>
          <p14:tracePt t="150761" x="6545263" y="5883275"/>
          <p14:tracePt t="150777" x="6545263" y="5889625"/>
          <p14:tracePt t="150808" x="6545263" y="5897563"/>
          <p14:tracePt t="150824" x="6545263" y="5905500"/>
          <p14:tracePt t="150873" x="6545263" y="5913438"/>
          <p14:tracePt t="151032" x="6545263" y="5897563"/>
          <p14:tracePt t="151049" x="6545263" y="5889625"/>
          <p14:tracePt t="151058" x="6553200" y="5883275"/>
          <p14:tracePt t="151072" x="6553200" y="5875338"/>
          <p14:tracePt t="151083" x="6553200" y="5867400"/>
          <p14:tracePt t="151099" x="6553200" y="5851525"/>
          <p14:tracePt t="151116" x="6553200" y="5845175"/>
          <p14:tracePt t="151133" x="6553200" y="5829300"/>
          <p14:tracePt t="151649" x="6553200" y="5821363"/>
          <p14:tracePt t="152161" x="6545263" y="5821363"/>
          <p14:tracePt t="152171" x="6530975" y="5813425"/>
          <p14:tracePt t="152182" x="6484938" y="5799138"/>
          <p14:tracePt t="152199" x="6384925" y="5791200"/>
          <p14:tracePt t="152215" x="6188075" y="5775325"/>
          <p14:tracePt t="152233" x="6027738" y="5775325"/>
          <p14:tracePt t="152249" x="5845175" y="5745163"/>
          <p14:tracePt t="152266" x="5676900" y="5722938"/>
          <p14:tracePt t="152282" x="5486400" y="5707063"/>
          <p14:tracePt t="152299" x="5257800" y="5699125"/>
          <p14:tracePt t="152315" x="4991100" y="5699125"/>
          <p14:tracePt t="152332" x="4625975" y="5676900"/>
          <p14:tracePt t="152349" x="4335463" y="5676900"/>
          <p14:tracePt t="152365" x="4060825" y="5684838"/>
          <p14:tracePt t="152382" x="3848100" y="5699125"/>
          <p14:tracePt t="152399" x="3665538" y="5715000"/>
          <p14:tracePt t="152416" x="3497263" y="5745163"/>
          <p14:tracePt t="152432" x="3200400" y="5821363"/>
          <p14:tracePt t="152448" x="3032125" y="5867400"/>
          <p14:tracePt t="152465" x="2887663" y="5905500"/>
          <p14:tracePt t="152482" x="2773363" y="5921375"/>
          <p14:tracePt t="152498" x="2713038" y="5943600"/>
          <p14:tracePt t="152515" x="2682875" y="5951538"/>
          <p14:tracePt t="152533" x="2659063" y="5959475"/>
          <p14:tracePt t="152548" x="2620963" y="5981700"/>
          <p14:tracePt t="152565" x="2506663" y="5997575"/>
          <p14:tracePt t="152582" x="2354263" y="6011863"/>
          <p14:tracePt t="152598" x="2239963" y="6019800"/>
          <p14:tracePt t="152615" x="2133600" y="6042025"/>
          <p14:tracePt t="152632" x="2065338" y="6057900"/>
          <p14:tracePt t="152648" x="2041525" y="6057900"/>
          <p14:tracePt t="152665" x="1989138" y="6057900"/>
          <p14:tracePt t="152681" x="1927225" y="6065838"/>
          <p14:tracePt t="152698" x="1836738" y="6080125"/>
          <p14:tracePt t="152715" x="1782763" y="6096000"/>
          <p14:tracePt t="152731" x="1752600" y="6096000"/>
          <p14:tracePt t="152748" x="1744663" y="6111875"/>
          <p14:tracePt t="152765" x="1736725" y="6111875"/>
          <p14:tracePt t="152781" x="1722438" y="6118225"/>
          <p14:tracePt t="152798" x="1706563" y="6126163"/>
          <p14:tracePt t="152815" x="1684338" y="6134100"/>
          <p14:tracePt t="152831" x="1668463" y="6149975"/>
          <p14:tracePt t="152848" x="1646238" y="6164263"/>
          <p14:tracePt t="152881" x="1638300" y="6180138"/>
          <p14:tracePt t="155121" x="1638300" y="6172200"/>
          <p14:tracePt t="155129" x="1646238" y="6164263"/>
          <p14:tracePt t="155137" x="1660525" y="6156325"/>
          <p14:tracePt t="155154" x="1668463" y="6149975"/>
          <p14:tracePt t="155163" x="1692275" y="6149975"/>
          <p14:tracePt t="155179" x="1744663" y="6149975"/>
          <p14:tracePt t="155196" x="1836738" y="6149975"/>
          <p14:tracePt t="155213" x="1951038" y="6149975"/>
          <p14:tracePt t="155230" x="2095500" y="6172200"/>
          <p14:tracePt t="155246" x="2255838" y="6188075"/>
          <p14:tracePt t="155264" x="2514600" y="6226175"/>
          <p14:tracePt t="155279" x="2651125" y="6248400"/>
          <p14:tracePt t="155296" x="2713038" y="6248400"/>
          <p14:tracePt t="155313" x="2773363" y="6256338"/>
          <p14:tracePt t="156505" x="2879725" y="6256338"/>
          <p14:tracePt t="156514" x="2955925" y="6256338"/>
          <p14:tracePt t="156521" x="2994025" y="6256338"/>
          <p14:tracePt t="156530" x="3032125" y="6256338"/>
          <p14:tracePt t="156545" x="3055938" y="6256338"/>
          <p14:tracePt t="156585" x="3063875" y="6256338"/>
          <p14:tracePt t="156609" x="3078163" y="6256338"/>
          <p14:tracePt t="156874" x="3086100" y="6248400"/>
          <p14:tracePt t="156881" x="3094038" y="6248400"/>
          <p14:tracePt t="156895" x="3101975" y="6240463"/>
          <p14:tracePt t="156912" x="3116263" y="6232525"/>
          <p14:tracePt t="156928" x="3140075" y="6226175"/>
          <p14:tracePt t="156945" x="3146425" y="6218238"/>
          <p14:tracePt t="156961" x="3154363" y="6218238"/>
          <p14:tracePt t="156978" x="3170238" y="6218238"/>
          <p14:tracePt t="156995" x="3184525" y="6218238"/>
          <p14:tracePt t="157011" x="3192463" y="6218238"/>
          <p14:tracePt t="157045" x="3200400" y="6210300"/>
          <p14:tracePt t="157642" x="3230563" y="6210300"/>
          <p14:tracePt t="157649" x="3246438" y="6202363"/>
          <p14:tracePt t="157661" x="3276600" y="6202363"/>
          <p14:tracePt t="157677" x="3314700" y="6202363"/>
          <p14:tracePt t="157694" x="3336925" y="6194425"/>
          <p14:tracePt t="157711" x="3344863" y="6194425"/>
          <p14:tracePt t="157969" x="3360738" y="6180138"/>
          <p14:tracePt t="157977" x="3368675" y="6180138"/>
          <p14:tracePt t="157986" x="3382963" y="6180138"/>
          <p14:tracePt t="157994" x="3398838" y="6172200"/>
          <p14:tracePt t="158010" x="3436938" y="6172200"/>
          <p14:tracePt t="158027" x="3475038" y="6172200"/>
          <p14:tracePt t="158044" x="3513138" y="6172200"/>
          <p14:tracePt t="158060" x="3543300" y="6172200"/>
          <p14:tracePt t="158077" x="3589338" y="6172200"/>
          <p14:tracePt t="158094" x="3641725" y="6172200"/>
          <p14:tracePt t="158110" x="3733800" y="6172200"/>
          <p14:tracePt t="158127" x="3840163" y="6172200"/>
          <p14:tracePt t="158144" x="3932238" y="6188075"/>
          <p14:tracePt t="158160" x="3984625" y="6194425"/>
          <p14:tracePt t="158626" x="4046538" y="6194425"/>
          <p14:tracePt t="158633" x="4198938" y="6194425"/>
          <p14:tracePt t="158644" x="4313238" y="6194425"/>
          <p14:tracePt t="158660" x="4618038" y="6232525"/>
          <p14:tracePt t="158676" x="4784725" y="6264275"/>
          <p14:tracePt t="158693" x="4937125" y="6278563"/>
          <p14:tracePt t="158710" x="4968875" y="6278563"/>
          <p14:tracePt t="158726" x="4975225" y="6278563"/>
          <p14:tracePt t="158777" x="4983163" y="6278563"/>
          <p14:tracePt t="158786" x="4991100" y="6278563"/>
          <p14:tracePt t="158794" x="4999038" y="6278563"/>
          <p14:tracePt t="158810" x="5029200" y="6270625"/>
          <p14:tracePt t="158826" x="5045075" y="6270625"/>
          <p14:tracePt t="158844" x="5059363" y="6264275"/>
          <p14:tracePt t="158860" x="5067300" y="6264275"/>
          <p14:tracePt t="158876" x="5075238" y="6264275"/>
          <p14:tracePt t="158893" x="5083175" y="6256338"/>
          <p14:tracePt t="158910" x="5097463" y="6256338"/>
          <p14:tracePt t="158926" x="5105400" y="6256338"/>
          <p14:tracePt t="158943" x="5121275" y="6256338"/>
          <p14:tracePt t="158960" x="5135563" y="6248400"/>
          <p14:tracePt t="158993" x="5143500" y="6248400"/>
          <p14:tracePt t="159010" x="5151438" y="6248400"/>
          <p14:tracePt t="159026" x="5165725" y="6248400"/>
          <p14:tracePt t="159043" x="5173663" y="6248400"/>
          <p14:tracePt t="159330" x="5189538" y="6240463"/>
          <p14:tracePt t="159337" x="5197475" y="6240463"/>
          <p14:tracePt t="159346" x="5203825" y="6232525"/>
          <p14:tracePt t="159362" x="5211763" y="6232525"/>
          <p14:tracePt t="159376" x="5219700" y="6232525"/>
          <p14:tracePt t="159393" x="5235575" y="6232525"/>
          <p14:tracePt t="159409" x="5257800" y="6232525"/>
          <p14:tracePt t="159426" x="5273675" y="6232525"/>
          <p14:tracePt t="159443" x="5295900" y="6226175"/>
          <p14:tracePt t="159459" x="5318125" y="6218238"/>
          <p14:tracePt t="159492" x="5334000" y="6218238"/>
          <p14:tracePt t="159786" x="5341938" y="6218238"/>
          <p14:tracePt t="159795" x="5364163" y="6210300"/>
          <p14:tracePt t="159802" x="5387975" y="6210300"/>
          <p14:tracePt t="159809" x="5394325" y="6202363"/>
          <p14:tracePt t="159826" x="5418138" y="6202363"/>
          <p14:tracePt t="159842" x="5448300" y="6194425"/>
          <p14:tracePt t="159859" x="5478463" y="6188075"/>
          <p14:tracePt t="159876" x="5516563" y="6188075"/>
          <p14:tracePt t="159892" x="5562600" y="6180138"/>
          <p14:tracePt t="159909" x="5592763" y="6180138"/>
          <p14:tracePt t="159925" x="5622925" y="6172200"/>
          <p14:tracePt t="159942" x="5646738" y="6172200"/>
          <p14:tracePt t="160131" x="5654675" y="6164263"/>
          <p14:tracePt t="160138" x="5661025" y="6164263"/>
          <p14:tracePt t="160147" x="5676900" y="6149975"/>
          <p14:tracePt t="160160" x="5684838" y="6149975"/>
          <p14:tracePt t="160176" x="5707063" y="6149975"/>
          <p14:tracePt t="160192" x="5737225" y="6142038"/>
          <p14:tracePt t="160209" x="5783263" y="6134100"/>
          <p14:tracePt t="160225" x="5799138" y="6134100"/>
          <p14:tracePt t="160242" x="5813425" y="6134100"/>
          <p14:tracePt t="160258" x="5829300" y="6134100"/>
          <p14:tracePt t="160275" x="5845175" y="6134100"/>
          <p14:tracePt t="160292" x="5867400" y="6134100"/>
          <p14:tracePt t="160308" x="5889625" y="6134100"/>
          <p14:tracePt t="160325" x="5913438" y="6134100"/>
          <p14:tracePt t="160342" x="5921375" y="6134100"/>
          <p14:tracePt t="160358" x="5927725" y="6134100"/>
          <p14:tracePt t="160375" x="5943600" y="6134100"/>
          <p14:tracePt t="160392" x="5951538" y="6142038"/>
          <p14:tracePt t="160434" x="5959475" y="6142038"/>
          <p14:tracePt t="160530" x="5973763" y="6134100"/>
          <p14:tracePt t="160538" x="5997575" y="6134100"/>
          <p14:tracePt t="160546" x="6027738" y="6134100"/>
          <p14:tracePt t="160558" x="6042025" y="6134100"/>
          <p14:tracePt t="160575" x="6080125" y="6134100"/>
          <p14:tracePt t="160592" x="6096000" y="6134100"/>
          <p14:tracePt t="160609" x="6118225" y="6134100"/>
          <p14:tracePt t="160625" x="6156325" y="6134100"/>
          <p14:tracePt t="160642" x="6164263" y="6142038"/>
          <p14:tracePt t="160659" x="6172200" y="6142038"/>
          <p14:tracePt t="160706" x="6188075" y="6142038"/>
          <p14:tracePt t="160737" x="6202363" y="6142038"/>
          <p14:tracePt t="160753" x="6210300" y="6142038"/>
          <p14:tracePt t="160770" x="6226175" y="6142038"/>
          <p14:tracePt t="160785" x="6232525" y="6142038"/>
          <p14:tracePt t="160801" x="6240463" y="6142038"/>
          <p14:tracePt t="160819" x="6248400" y="6142038"/>
          <p14:tracePt t="160835" x="6270625" y="6142038"/>
          <p14:tracePt t="160842" x="6278563" y="6142038"/>
          <p14:tracePt t="160859" x="6316663" y="6149975"/>
          <p14:tracePt t="160875" x="6340475" y="6149975"/>
          <p14:tracePt t="160891" x="6384925" y="6149975"/>
          <p14:tracePt t="160908" x="6461125" y="6149975"/>
          <p14:tracePt t="160925" x="6545263" y="6142038"/>
          <p14:tracePt t="160941" x="6637338" y="6134100"/>
          <p14:tracePt t="160958" x="6683375" y="6134100"/>
          <p14:tracePt t="160975" x="6689725" y="6126163"/>
          <p14:tracePt t="161002" x="6689725" y="6118225"/>
          <p14:tracePt t="161363" x="6675438" y="6118225"/>
          <p14:tracePt t="161377" x="6667500" y="6118225"/>
          <p14:tracePt t="161385" x="6667500" y="6126163"/>
          <p14:tracePt t="161410" x="6667500" y="6134100"/>
          <p14:tracePt t="161418" x="6659563" y="6134100"/>
          <p14:tracePt t="161458" x="6645275" y="6142038"/>
          <p14:tracePt t="161475" x="6637338" y="6142038"/>
          <p14:tracePt t="161490" x="6645275" y="6149975"/>
          <p14:tracePt t="161530" x="6637338" y="6149975"/>
          <p14:tracePt t="161674" x="6645275" y="6149975"/>
          <p14:tracePt t="161690" x="6651625" y="6149975"/>
          <p14:tracePt t="161699" x="6659563" y="6149975"/>
          <p14:tracePt t="161713" x="6667500" y="6149975"/>
          <p14:tracePt t="161724" x="6675438" y="6149975"/>
          <p14:tracePt t="161740" x="6683375" y="6149975"/>
          <p14:tracePt t="161757" x="6713538" y="6149975"/>
          <p14:tracePt t="161774" x="6751638" y="6149975"/>
          <p14:tracePt t="161790" x="6773863" y="6142038"/>
          <p14:tracePt t="161807" x="6789738" y="6142038"/>
          <p14:tracePt t="161825" x="6804025" y="6142038"/>
          <p14:tracePt t="161840" x="6827838" y="6142038"/>
          <p14:tracePt t="161857" x="6842125" y="6142038"/>
          <p14:tracePt t="161874" x="6865938" y="6142038"/>
          <p14:tracePt t="161890" x="6873875" y="6142038"/>
          <p14:tracePt t="162114" x="6880225" y="6142038"/>
          <p14:tracePt t="162122" x="6880225" y="6134100"/>
          <p14:tracePt t="162139" x="6888163" y="6126163"/>
          <p14:tracePt t="162148" x="6911975" y="6126163"/>
          <p14:tracePt t="162157" x="6918325" y="6126163"/>
          <p14:tracePt t="162174" x="6950075" y="6126163"/>
          <p14:tracePt t="162190" x="6994525" y="6126163"/>
          <p14:tracePt t="162207" x="7040563" y="6126163"/>
          <p14:tracePt t="162223" x="7140575" y="6134100"/>
          <p14:tracePt t="162241" x="7208838" y="6142038"/>
          <p14:tracePt t="162257" x="7323138" y="6156325"/>
          <p14:tracePt t="162274" x="7391400" y="6172200"/>
          <p14:tracePt t="162290" x="7421563" y="6172200"/>
          <p14:tracePt t="162307" x="7445375" y="6172200"/>
          <p14:tracePt t="162538" x="7451725" y="6172200"/>
          <p14:tracePt t="162554" x="7459663" y="6172200"/>
          <p14:tracePt t="162826" x="7475538" y="6164263"/>
          <p14:tracePt t="162833" x="7483475" y="6164263"/>
          <p14:tracePt t="162842" x="7497763" y="6164263"/>
          <p14:tracePt t="162857" x="7505700" y="6164263"/>
          <p14:tracePt t="162873" x="7535863" y="6156325"/>
          <p14:tracePt t="162890" x="7559675" y="6156325"/>
          <p14:tracePt t="162906" x="7581900" y="6156325"/>
          <p14:tracePt t="162923" x="7597775" y="6156325"/>
          <p14:tracePt t="162940" x="7604125" y="6156325"/>
          <p14:tracePt t="163164" x="7620000" y="6149975"/>
          <p14:tracePt t="163185" x="7627938" y="6149975"/>
          <p14:tracePt t="163202" x="7642225" y="6149975"/>
          <p14:tracePt t="163442" x="7666038" y="6149975"/>
          <p14:tracePt t="163449" x="7696200" y="6149975"/>
          <p14:tracePt t="163459" x="7734300" y="6149975"/>
          <p14:tracePt t="163473" x="7772400" y="6149975"/>
          <p14:tracePt t="163489" x="7840663" y="6156325"/>
          <p14:tracePt t="163505" x="8031163" y="6188075"/>
          <p14:tracePt t="163522" x="8123238" y="6210300"/>
          <p14:tracePt t="163539" x="8191500" y="6226175"/>
          <p14:tracePt t="163555" x="8245475" y="6232525"/>
          <p14:tracePt t="163573" x="8275638" y="6240463"/>
          <p14:tracePt t="164009" x="8283575" y="6240463"/>
          <p14:tracePt t="164019" x="8289925" y="6240463"/>
          <p14:tracePt t="164026" x="8297863" y="6232525"/>
          <p14:tracePt t="164039" x="8305800" y="6232525"/>
          <p14:tracePt t="164055" x="8328025" y="6226175"/>
          <p14:tracePt t="164072" x="8351838" y="6218238"/>
          <p14:tracePt t="164089" x="8374063" y="6210300"/>
          <p14:tracePt t="164105" x="8397875" y="6202363"/>
          <p14:tracePt t="164122" x="8397875" y="6194425"/>
          <p14:tracePt t="164139" x="8412163" y="6194425"/>
          <p14:tracePt t="164155" x="8435975" y="6188075"/>
          <p14:tracePt t="164172" x="8450263" y="6180138"/>
          <p14:tracePt t="164188" x="8474075" y="6180138"/>
          <p14:tracePt t="164205" x="8496300" y="6180138"/>
          <p14:tracePt t="164222" x="8504238" y="6180138"/>
          <p14:tracePt t="164238" x="8518525" y="6172200"/>
          <p14:tracePt t="164255" x="8542338" y="6172200"/>
          <p14:tracePt t="164273" x="8564563" y="6172200"/>
          <p14:tracePt t="164289" x="8572500" y="6172200"/>
          <p14:tracePt t="164305" x="8594725" y="6172200"/>
          <p14:tracePt t="164322" x="8618538" y="6172200"/>
          <p14:tracePt t="164338" x="8632825" y="6164263"/>
          <p14:tracePt t="164355" x="8640763" y="6164263"/>
          <p14:tracePt t="164372" x="8648700" y="6164263"/>
          <p14:tracePt t="166698" x="8618538" y="6164263"/>
          <p14:tracePt t="166738" x="8610600" y="6164263"/>
          <p14:tracePt t="166746" x="8594725" y="6164263"/>
          <p14:tracePt t="166835" x="8580438" y="6164263"/>
          <p14:tracePt t="166843" x="8556625" y="6180138"/>
          <p14:tracePt t="166853" x="8534400" y="6180138"/>
          <p14:tracePt t="166870" x="8526463" y="6180138"/>
          <p14:tracePt t="167530" x="8518525" y="6180138"/>
          <p14:tracePt t="167539" x="8512175" y="6180138"/>
          <p14:tracePt t="167787" x="8504238" y="6180138"/>
          <p14:tracePt t="167802" x="8496300" y="6180138"/>
          <p14:tracePt t="167810" x="8488363" y="6180138"/>
          <p14:tracePt t="167907" x="8488363" y="6172200"/>
          <p14:tracePt t="167914" x="8480425" y="6164263"/>
          <p14:tracePt t="167922" x="8474075" y="6164263"/>
          <p14:tracePt t="167935" x="8474075" y="6156325"/>
          <p14:tracePt t="167952" x="8474075" y="6149975"/>
          <p14:tracePt t="167978" x="8474075" y="6142038"/>
          <p14:tracePt t="167986" x="8480425" y="6134100"/>
          <p14:tracePt t="168002" x="8488363" y="6134100"/>
          <p14:tracePt t="168019" x="8512175" y="6134100"/>
          <p14:tracePt t="168035" x="8518525" y="6134100"/>
          <p14:tracePt t="168052" x="8526463" y="6134100"/>
          <p14:tracePt t="168106" x="8534400" y="6134100"/>
          <p14:tracePt t="168131" x="8550275" y="6134100"/>
          <p14:tracePt t="168162" x="8556625" y="6126163"/>
          <p14:tracePt t="168179" x="8564563" y="6126163"/>
          <p14:tracePt t="168187" x="8572500" y="6126163"/>
          <p14:tracePt t="168210" x="8580438" y="6118225"/>
          <p14:tracePt t="168226" x="8594725" y="6118225"/>
          <p14:tracePt t="168251" x="8610600" y="6118225"/>
          <p14:tracePt t="168266" x="8618538" y="6111875"/>
          <p14:tracePt t="168282" x="8626475" y="6111875"/>
          <p14:tracePt t="168291" x="8632825" y="6111875"/>
          <p14:tracePt t="168302" x="8640763" y="6111875"/>
          <p14:tracePt t="168318" x="8656638" y="6111875"/>
          <p14:tracePt t="168335" x="8678863" y="6103938"/>
          <p14:tracePt t="168352" x="8702675" y="6103938"/>
          <p14:tracePt t="168368" x="8732838" y="6103938"/>
          <p14:tracePt t="168385" x="8755063" y="6103938"/>
          <p14:tracePt t="168402" x="8763000" y="6096000"/>
          <p14:tracePt t="168418" x="8770938" y="6096000"/>
          <p14:tracePt t="168436" x="8785225" y="6096000"/>
          <p14:tracePt t="168451" x="8793163" y="6096000"/>
          <p14:tracePt t="168468" x="8809038" y="6096000"/>
          <p14:tracePt t="168485" x="8823325" y="6103938"/>
          <p14:tracePt t="168501" x="8831263" y="6103938"/>
          <p14:tracePt t="168518" x="8839200" y="6103938"/>
          <p14:tracePt t="168535" x="8839200" y="6111875"/>
          <p14:tracePt t="168551" x="8847138" y="6111875"/>
          <p14:tracePt t="168568" x="8847138" y="6118225"/>
          <p14:tracePt t="168585" x="8847138" y="6134100"/>
          <p14:tracePt t="168602" x="8847138" y="6142038"/>
          <p14:tracePt t="168635" x="8839200" y="6149975"/>
          <p14:tracePt t="168653" x="8831263" y="6149975"/>
          <p14:tracePt t="168659" x="8823325" y="6149975"/>
          <p14:tracePt t="168668" x="8816975" y="6149975"/>
          <p14:tracePt t="168685" x="8785225" y="6149975"/>
          <p14:tracePt t="168701" x="8740775" y="6149975"/>
          <p14:tracePt t="168718" x="8709025" y="6149975"/>
          <p14:tracePt t="168735" x="8686800" y="6149975"/>
          <p14:tracePt t="168752" x="8670925" y="6149975"/>
          <p14:tracePt t="168768" x="8648700" y="6149975"/>
          <p14:tracePt t="168785" x="8632825" y="6149975"/>
          <p14:tracePt t="168801" x="8610600" y="6134100"/>
          <p14:tracePt t="168835" x="8580438" y="6118225"/>
          <p14:tracePt t="168852" x="8572500" y="6118225"/>
          <p14:tracePt t="169003" x="8572500" y="6111875"/>
          <p14:tracePt t="169122" x="8564563" y="6111875"/>
          <p14:tracePt t="169138" x="8556625" y="6103938"/>
          <p14:tracePt t="169211" x="8556625" y="6096000"/>
          <p14:tracePt t="169258" x="8556625" y="6088063"/>
          <p14:tracePt t="169283" x="8564563" y="6088063"/>
          <p14:tracePt t="169362" x="8564563" y="6080125"/>
          <p14:tracePt t="169379" x="8572500" y="6080125"/>
          <p14:tracePt t="169395" x="8580438" y="6080125"/>
          <p14:tracePt t="169410" x="8594725" y="6065838"/>
          <p14:tracePt t="169426" x="8602663" y="6065838"/>
          <p14:tracePt t="169435" x="8610600" y="6065838"/>
          <p14:tracePt t="169443" x="8618538" y="6065838"/>
          <p14:tracePt t="169459" x="8632825" y="6065838"/>
          <p14:tracePt t="169475" x="8640763" y="6065838"/>
          <p14:tracePt t="169499" x="8648700" y="6065838"/>
          <p14:tracePt t="169507" x="8656638" y="6065838"/>
          <p14:tracePt t="169555" x="8664575" y="6065838"/>
          <p14:tracePt t="169659" x="8664575" y="6073775"/>
          <p14:tracePt t="169683" x="8656638" y="6080125"/>
          <p14:tracePt t="169691" x="8648700" y="6080125"/>
          <p14:tracePt t="169700" x="8626475" y="6088063"/>
          <p14:tracePt t="169717" x="8572500" y="6096000"/>
          <p14:tracePt t="169734" x="8526463" y="6103938"/>
          <p14:tracePt t="169750" x="8496300" y="6111875"/>
          <p14:tracePt t="169767" x="8474075" y="6111875"/>
          <p14:tracePt t="169784" x="8442325" y="6111875"/>
          <p14:tracePt t="169800" x="8428038" y="6111875"/>
          <p14:tracePt t="169817" x="8420100" y="6111875"/>
          <p14:tracePt t="169834" x="8412163" y="6111875"/>
          <p14:tracePt t="169899" x="8412163" y="6103938"/>
          <p14:tracePt t="169955" x="8420100" y="6103938"/>
          <p14:tracePt t="169979" x="8428038" y="6103938"/>
          <p14:tracePt t="170002" x="8435975" y="6103938"/>
          <p14:tracePt t="170036" x="8442325" y="6103938"/>
          <p14:tracePt t="176178" x="0" y="0"/>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3"/>
          <p:cNvSpPr>
            <a:spLocks noGrp="1" noChangeArrowheads="1"/>
          </p:cNvSpPr>
          <p:nvPr>
            <p:ph type="body" idx="1"/>
          </p:nvPr>
        </p:nvSpPr>
        <p:spPr>
          <a:xfrm>
            <a:off x="566738" y="1752600"/>
            <a:ext cx="8037512" cy="4267200"/>
          </a:xfrm>
        </p:spPr>
        <p:txBody>
          <a:bodyPr/>
          <a:lstStyle/>
          <a:p>
            <a:pPr algn="just" eaLnBrk="1" hangingPunct="1">
              <a:spcBef>
                <a:spcPct val="50000"/>
              </a:spcBef>
              <a:buClrTx/>
              <a:buFontTx/>
              <a:buNone/>
            </a:pPr>
            <a:r>
              <a:rPr lang="en-US" altLang="zh-CN" sz="2400" b="1" smtClean="0">
                <a:solidFill>
                  <a:srgbClr val="0070C0"/>
                </a:solidFill>
                <a:latin typeface="Times New Roman" panose="02020603050405020304" pitchFamily="18" charset="0"/>
              </a:rPr>
              <a:t>4</a:t>
            </a:r>
            <a:r>
              <a:rPr lang="zh-CN" altLang="en-US" sz="2400" b="1" smtClean="0">
                <a:solidFill>
                  <a:srgbClr val="0070C0"/>
                </a:solidFill>
                <a:latin typeface="Times New Roman" panose="02020603050405020304" pitchFamily="18" charset="0"/>
              </a:rPr>
              <a:t>、编写程序    </a:t>
            </a:r>
            <a:r>
              <a:rPr lang="en-US" altLang="zh-CN" sz="2400" b="1" smtClean="0">
                <a:solidFill>
                  <a:srgbClr val="0070C0"/>
                </a:solidFill>
                <a:latin typeface="Times New Roman" panose="02020603050405020304" pitchFamily="18" charset="0"/>
              </a:rPr>
              <a:t>4</a:t>
            </a:r>
            <a:r>
              <a:rPr lang="zh-CN" altLang="en-US" sz="2400" b="1" smtClean="0">
                <a:solidFill>
                  <a:srgbClr val="0070C0"/>
                </a:solidFill>
                <a:latin typeface="Times New Roman" panose="02020603050405020304" pitchFamily="18" charset="0"/>
              </a:rPr>
              <a:t>）注释</a:t>
            </a:r>
            <a:endParaRPr lang="en-US" altLang="zh-CN" sz="2400" b="1" smtClean="0">
              <a:solidFill>
                <a:srgbClr val="0070C0"/>
              </a:solidFill>
              <a:latin typeface="Times New Roman" panose="02020603050405020304" pitchFamily="18" charset="0"/>
            </a:endParaRPr>
          </a:p>
          <a:p>
            <a:r>
              <a:rPr lang="zh-CN" altLang="en-US" sz="2400" b="1" smtClean="0">
                <a:solidFill>
                  <a:srgbClr val="00B0F0"/>
                </a:solidFill>
              </a:rPr>
              <a:t>注释部分不是汇编语言的功能部分，只是用于改善程序的可读性。</a:t>
            </a:r>
          </a:p>
          <a:p>
            <a:r>
              <a:rPr lang="zh-CN" altLang="en-US" sz="2400" b="1" smtClean="0">
                <a:solidFill>
                  <a:srgbClr val="00B050"/>
                </a:solidFill>
              </a:rPr>
              <a:t>良好的注释是汇编语言程序编写中的重要组成部分。</a:t>
            </a:r>
            <a:endParaRPr lang="zh-CN" altLang="en-US" sz="2400" smtClean="0">
              <a:solidFill>
                <a:srgbClr val="00B050"/>
              </a:solidFill>
            </a:endParaRPr>
          </a:p>
        </p:txBody>
      </p:sp>
      <p:sp>
        <p:nvSpPr>
          <p:cNvPr id="5" name="Rectangle 2"/>
          <p:cNvSpPr txBox="1">
            <a:spLocks noChangeArrowheads="1"/>
          </p:cNvSpPr>
          <p:nvPr/>
        </p:nvSpPr>
        <p:spPr bwMode="auto">
          <a:xfrm>
            <a:off x="285750" y="785813"/>
            <a:ext cx="8001000" cy="735012"/>
          </a:xfrm>
          <a:prstGeom prst="rect">
            <a:avLst/>
          </a:prstGeom>
          <a:noFill/>
          <a:ln w="9525">
            <a:noFill/>
            <a:miter lim="800000"/>
            <a:headEnd/>
            <a:tailEnd/>
          </a:ln>
        </p:spPr>
        <p:txBody>
          <a:bodyPr anchor="b"/>
          <a:lstStyle/>
          <a:p>
            <a:pPr eaLnBrk="1" hangingPunct="1">
              <a:defRPr/>
            </a:pPr>
            <a:r>
              <a:rPr lang="en-US" altLang="zh-CN" sz="2800" kern="0" dirty="0">
                <a:solidFill>
                  <a:schemeClr val="tx2"/>
                </a:solidFill>
                <a:latin typeface="Times New Roman" pitchFamily="18" charset="0"/>
                <a:ea typeface="楷体" pitchFamily="49" charset="-122"/>
                <a:cs typeface="Times New Roman" pitchFamily="18" charset="0"/>
              </a:rPr>
              <a:t>4</a:t>
            </a:r>
            <a:r>
              <a:rPr lang="zh-CN" altLang="en-US" sz="2800" kern="0" dirty="0">
                <a:solidFill>
                  <a:schemeClr val="tx2"/>
                </a:solidFill>
                <a:latin typeface="Times New Roman" pitchFamily="18" charset="0"/>
                <a:ea typeface="楷体" pitchFamily="49" charset="-122"/>
                <a:cs typeface="Times New Roman" pitchFamily="18" charset="0"/>
              </a:rPr>
              <a:t>.</a:t>
            </a:r>
            <a:r>
              <a:rPr lang="en-US" altLang="zh-CN" sz="2800" kern="0" dirty="0">
                <a:solidFill>
                  <a:schemeClr val="tx2"/>
                </a:solidFill>
                <a:latin typeface="Times New Roman" pitchFamily="18" charset="0"/>
                <a:ea typeface="楷体" pitchFamily="49" charset="-122"/>
                <a:cs typeface="Times New Roman" pitchFamily="18" charset="0"/>
              </a:rPr>
              <a:t>2.1</a:t>
            </a:r>
            <a:r>
              <a:rPr lang="zh-CN" altLang="en-US" sz="2800" kern="0" dirty="0">
                <a:solidFill>
                  <a:schemeClr val="tx2"/>
                </a:solidFill>
                <a:latin typeface="Times New Roman" pitchFamily="18" charset="0"/>
                <a:ea typeface="楷体" pitchFamily="49" charset="-122"/>
                <a:cs typeface="Times New Roman" pitchFamily="18" charset="0"/>
              </a:rPr>
              <a:t>  编程步骤</a:t>
            </a:r>
          </a:p>
        </p:txBody>
      </p:sp>
      <p:sp>
        <p:nvSpPr>
          <p:cNvPr id="35844" name="Rectangle 2"/>
          <p:cNvSpPr>
            <a:spLocks noGrp="1" noChangeArrowheads="1"/>
          </p:cNvSpPr>
          <p:nvPr>
            <p:ph type="title"/>
          </p:nvPr>
        </p:nvSpPr>
        <p:spPr>
          <a:xfrm>
            <a:off x="285750" y="285750"/>
            <a:ext cx="8001000" cy="735013"/>
          </a:xfrm>
        </p:spPr>
        <p:txBody>
          <a:bodyPr/>
          <a:lstStyle/>
          <a:p>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4</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2</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  编程的步骤、方法和技巧</a:t>
            </a:r>
          </a:p>
        </p:txBody>
      </p:sp>
      <p:pic>
        <p:nvPicPr>
          <p:cNvPr id="35845" name="Picture 2" descr="c:\documents and settings\ibm\application data\360se6\User Data\temp\01300000323145123029807175635_s.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479"/>
    </mc:Choice>
    <mc:Fallback>
      <p:transition spd="slow" advTm="33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96" x="4816475" y="3741738"/>
          <p14:tracePt t="104" x="4792663" y="3673475"/>
          <p14:tracePt t="113" x="4762500" y="3597275"/>
          <p14:tracePt t="128" x="4732338" y="3535363"/>
          <p14:tracePt t="145" x="4587875" y="3276600"/>
          <p14:tracePt t="162" x="4441825" y="3108325"/>
          <p14:tracePt t="178" x="4327525" y="2971800"/>
          <p14:tracePt t="196" x="4275138" y="2911475"/>
          <p14:tracePt t="212" x="4175125" y="2827338"/>
          <p14:tracePt t="228" x="4054475" y="2713038"/>
          <p14:tracePt t="245" x="3940175" y="2590800"/>
          <p14:tracePt t="262" x="3856038" y="2522538"/>
          <p14:tracePt t="278" x="3825875" y="2476500"/>
          <p14:tracePt t="295" x="3810000" y="2460625"/>
          <p14:tracePt t="312" x="3810000" y="2454275"/>
          <p14:tracePt t="328" x="3787775" y="2438400"/>
          <p14:tracePt t="345" x="3673475" y="2378075"/>
          <p14:tracePt t="362" x="3619500" y="2346325"/>
          <p14:tracePt t="378" x="3589338" y="2316163"/>
          <p14:tracePt t="395" x="3581400" y="2301875"/>
          <p14:tracePt t="428" x="3527425" y="2247900"/>
          <p14:tracePt t="445" x="3444875" y="2201863"/>
          <p14:tracePt t="462" x="3336925" y="2133600"/>
          <p14:tracePt t="478" x="3276600" y="2095500"/>
          <p14:tracePt t="594" x="3268663" y="2095500"/>
          <p14:tracePt t="601" x="3260725" y="2095500"/>
          <p14:tracePt t="612" x="3238500" y="2095500"/>
          <p14:tracePt t="628" x="3208338" y="2095500"/>
          <p14:tracePt t="645" x="3192463" y="2095500"/>
          <p14:tracePt t="662" x="3184525" y="2095500"/>
          <p14:tracePt t="678" x="3162300" y="2095500"/>
          <p14:tracePt t="696" x="3146425" y="2095500"/>
          <p14:tracePt t="711" x="3146425" y="2103438"/>
          <p14:tracePt t="728" x="3140075" y="2111375"/>
          <p14:tracePt t="747" x="3132138" y="2111375"/>
          <p14:tracePt t="761" x="3108325" y="2125663"/>
          <p14:tracePt t="778" x="3094038" y="2141538"/>
          <p14:tracePt t="795" x="3078163" y="2155825"/>
          <p14:tracePt t="811" x="3070225" y="2163763"/>
          <p14:tracePt t="1018" x="3063875" y="2187575"/>
          <p14:tracePt t="1027" x="3063875" y="2193925"/>
          <p14:tracePt t="1037" x="3055938" y="2201863"/>
          <p14:tracePt t="3874" x="2903538" y="2209800"/>
          <p14:tracePt t="3882" x="2781300" y="2232025"/>
          <p14:tracePt t="3892" x="2659063" y="2263775"/>
          <p14:tracePt t="3909" x="2492375" y="2293938"/>
          <p14:tracePt t="3925" x="2346325" y="2354263"/>
          <p14:tracePt t="3942" x="2263775" y="2392363"/>
          <p14:tracePt t="3959" x="2201863" y="2422525"/>
          <p14:tracePt t="3975" x="2133600" y="2446338"/>
          <p14:tracePt t="3992" x="2057400" y="2476500"/>
          <p14:tracePt t="4009" x="2011363" y="2484438"/>
          <p14:tracePt t="4026" x="1997075" y="2498725"/>
          <p14:tracePt t="4042" x="1973263" y="2514600"/>
          <p14:tracePt t="4059" x="1927225" y="2530475"/>
          <p14:tracePt t="4075" x="1866900" y="2536825"/>
          <p14:tracePt t="4092" x="1820863" y="2544763"/>
          <p14:tracePt t="4109" x="1798638" y="2552700"/>
          <p14:tracePt t="4125" x="1790700" y="2552700"/>
          <p14:tracePt t="4170" x="1790700" y="2568575"/>
          <p14:tracePt t="4178" x="1782763" y="2568575"/>
          <p14:tracePt t="4192" x="1782763" y="2574925"/>
          <p14:tracePt t="4209" x="1768475" y="2582863"/>
          <p14:tracePt t="4225" x="1760538" y="2582863"/>
          <p14:tracePt t="4610" x="1760538" y="2590800"/>
          <p14:tracePt t="4618" x="1806575" y="2590800"/>
          <p14:tracePt t="4627" x="1836738" y="2590800"/>
          <p14:tracePt t="4642" x="1851025" y="2590800"/>
          <p14:tracePt t="4658" x="1897063" y="2590800"/>
          <p14:tracePt t="4675" x="1912938" y="2590800"/>
          <p14:tracePt t="4692" x="1920875" y="2590800"/>
          <p14:tracePt t="4708" x="1958975" y="2582863"/>
          <p14:tracePt t="4725" x="1989138" y="2582863"/>
          <p14:tracePt t="4741" x="2019300" y="2582863"/>
          <p14:tracePt t="4758" x="2065338" y="2582863"/>
          <p14:tracePt t="4775" x="2087563" y="2590800"/>
          <p14:tracePt t="4791" x="2095500" y="2590800"/>
          <p14:tracePt t="5051" x="2187575" y="2606675"/>
          <p14:tracePt t="5060" x="2247900" y="2613025"/>
          <p14:tracePt t="5066" x="2308225" y="2620963"/>
          <p14:tracePt t="5074" x="2370138" y="2620963"/>
          <p14:tracePt t="5091" x="2498725" y="2628900"/>
          <p14:tracePt t="5108" x="2568575" y="2628900"/>
          <p14:tracePt t="5124" x="2582863" y="2628900"/>
          <p14:tracePt t="5141" x="2598738" y="2628900"/>
          <p14:tracePt t="5158" x="2613025" y="2628900"/>
          <p14:tracePt t="5174" x="2636838" y="2628900"/>
          <p14:tracePt t="5191" x="2667000" y="2628900"/>
          <p14:tracePt t="5208" x="2682875" y="2628900"/>
          <p14:tracePt t="5224" x="2689225" y="2628900"/>
          <p14:tracePt t="5315" x="2697163" y="2628900"/>
          <p14:tracePt t="5332" x="2705100" y="2628900"/>
          <p14:tracePt t="5347" x="2713038" y="2628900"/>
          <p14:tracePt t="5353" x="2727325" y="2628900"/>
          <p14:tracePt t="5361" x="2735263" y="2628900"/>
          <p14:tracePt t="5374" x="2751138" y="2628900"/>
          <p14:tracePt t="5391" x="2797175" y="2636838"/>
          <p14:tracePt t="5407" x="2827338" y="2636838"/>
          <p14:tracePt t="5424" x="2865438" y="2636838"/>
          <p14:tracePt t="5441" x="2873375" y="2636838"/>
          <p14:tracePt t="5515" x="2895600" y="2636838"/>
          <p14:tracePt t="5521" x="2917825" y="2636838"/>
          <p14:tracePt t="5530" x="2941638" y="2636838"/>
          <p14:tracePt t="5541" x="2949575" y="2636838"/>
          <p14:tracePt t="5557" x="2971800" y="2636838"/>
          <p14:tracePt t="5619" x="2979738" y="2636838"/>
          <p14:tracePt t="5626" x="2987675" y="2636838"/>
          <p14:tracePt t="5641" x="3001963" y="2636838"/>
          <p14:tracePt t="5657" x="3032125" y="2636838"/>
          <p14:tracePt t="5674" x="3108325" y="2636838"/>
          <p14:tracePt t="5690" x="3208338" y="2651125"/>
          <p14:tracePt t="5707" x="3284538" y="2651125"/>
          <p14:tracePt t="5724" x="3344863" y="2659063"/>
          <p14:tracePt t="5740" x="3382963" y="2659063"/>
          <p14:tracePt t="5757" x="3429000" y="2659063"/>
          <p14:tracePt t="5774" x="3497263" y="2659063"/>
          <p14:tracePt t="5790" x="3589338" y="2667000"/>
          <p14:tracePt t="5807" x="3679825" y="2667000"/>
          <p14:tracePt t="5824" x="3733800" y="2667000"/>
          <p14:tracePt t="5840" x="3787775" y="2667000"/>
          <p14:tracePt t="5858" x="3817938" y="2667000"/>
          <p14:tracePt t="5874" x="3878263" y="2667000"/>
          <p14:tracePt t="5890" x="3916363" y="2667000"/>
          <p14:tracePt t="5907" x="3932238" y="2667000"/>
          <p14:tracePt t="6148" x="3946525" y="2667000"/>
          <p14:tracePt t="6155" x="3962400" y="2667000"/>
          <p14:tracePt t="6162" x="3984625" y="2667000"/>
          <p14:tracePt t="6173" x="4008438" y="2667000"/>
          <p14:tracePt t="6190" x="4068763" y="2667000"/>
          <p14:tracePt t="6207" x="4084638" y="2667000"/>
          <p14:tracePt t="6223" x="4092575" y="2667000"/>
          <p14:tracePt t="6621" x="4122738" y="2667000"/>
          <p14:tracePt t="6626" x="4251325" y="2659063"/>
          <p14:tracePt t="6640" x="4359275" y="2651125"/>
          <p14:tracePt t="6656" x="4457700" y="2644775"/>
          <p14:tracePt t="6674" x="4533900" y="2636838"/>
          <p14:tracePt t="6690" x="4678363" y="2628900"/>
          <p14:tracePt t="6706" x="4975225" y="2582863"/>
          <p14:tracePt t="6723" x="5121275" y="2582863"/>
          <p14:tracePt t="6740" x="5203825" y="2590800"/>
          <p14:tracePt t="6756" x="5241925" y="2590800"/>
          <p14:tracePt t="6773" x="5273675" y="2598738"/>
          <p14:tracePt t="6790" x="5295900" y="2598738"/>
          <p14:tracePt t="6806" x="5326063" y="2598738"/>
          <p14:tracePt t="6824" x="5349875" y="2598738"/>
          <p14:tracePt t="6840" x="5356225" y="2598738"/>
          <p14:tracePt t="8323" x="5426075" y="2598738"/>
          <p14:tracePt t="8332" x="5508625" y="2598738"/>
          <p14:tracePt t="8339" x="5600700" y="2598738"/>
          <p14:tracePt t="8355" x="5745163" y="2613025"/>
          <p14:tracePt t="8372" x="5867400" y="2644775"/>
          <p14:tracePt t="8388" x="6057900" y="2667000"/>
          <p14:tracePt t="8405" x="6118225" y="2651125"/>
          <p14:tracePt t="8422" x="6278563" y="2651125"/>
          <p14:tracePt t="8438" x="6446838" y="2674938"/>
          <p14:tracePt t="8455" x="6583363" y="2682875"/>
          <p14:tracePt t="8472" x="6637338" y="2682875"/>
          <p14:tracePt t="8827" x="6645275" y="2682875"/>
          <p14:tracePt t="8836" x="6705600" y="2682875"/>
          <p14:tracePt t="8842" x="6721475" y="2682875"/>
          <p14:tracePt t="8854" x="6773863" y="2682875"/>
          <p14:tracePt t="8871" x="6896100" y="2682875"/>
          <p14:tracePt t="8888" x="7040563" y="2705100"/>
          <p14:tracePt t="8904" x="7116763" y="2705100"/>
          <p14:tracePt t="8922" x="7154863" y="2705100"/>
          <p14:tracePt t="8939" x="7208838" y="2705100"/>
          <p14:tracePt t="8954" x="7223125" y="2705100"/>
          <p14:tracePt t="8971" x="7261225" y="2705100"/>
          <p14:tracePt t="8988" x="7307263" y="2705100"/>
          <p14:tracePt t="9004" x="7331075" y="2705100"/>
          <p14:tracePt t="9021" x="7337425" y="2705100"/>
          <p14:tracePt t="9038" x="7345363" y="2705100"/>
          <p14:tracePt t="9163" x="7353300" y="2705100"/>
          <p14:tracePt t="9171" x="7369175" y="2705100"/>
          <p14:tracePt t="9186" x="7399338" y="2705100"/>
          <p14:tracePt t="9195" x="7429500" y="2705100"/>
          <p14:tracePt t="9204" x="7459663" y="2705100"/>
          <p14:tracePt t="9221" x="7527925" y="2705100"/>
          <p14:tracePt t="9238" x="7589838" y="2705100"/>
          <p14:tracePt t="9254" x="7627938" y="2705100"/>
          <p14:tracePt t="9271" x="7673975" y="2705100"/>
          <p14:tracePt t="9287" x="7718425" y="2705100"/>
          <p14:tracePt t="9304" x="7756525" y="2705100"/>
          <p14:tracePt t="9321" x="7764463" y="2705100"/>
          <p14:tracePt t="9338" x="7788275" y="2689225"/>
          <p14:tracePt t="10908" x="7794625" y="2682875"/>
          <p14:tracePt t="11805" x="7772400" y="2697163"/>
          <p14:tracePt t="11812" x="7772400" y="2705100"/>
          <p14:tracePt t="11821" x="7756525" y="2705100"/>
          <p14:tracePt t="11836" x="7734300" y="2705100"/>
          <p14:tracePt t="11860" x="7718425" y="2705100"/>
          <p14:tracePt t="11869" x="7673975" y="2705100"/>
          <p14:tracePt t="11885" x="7521575" y="2727325"/>
          <p14:tracePt t="11902" x="7269163" y="2727325"/>
          <p14:tracePt t="11919" x="6964363" y="2727325"/>
          <p14:tracePt t="11935" x="6545263" y="2735263"/>
          <p14:tracePt t="11952" x="6226175" y="2765425"/>
          <p14:tracePt t="11968" x="5935663" y="2789238"/>
          <p14:tracePt t="11985" x="5464175" y="2835275"/>
          <p14:tracePt t="12002" x="4968875" y="2887663"/>
          <p14:tracePt t="12019" x="4283075" y="3017838"/>
          <p14:tracePt t="12035" x="3451225" y="3017838"/>
          <p14:tracePt t="12052" x="3292475" y="3017838"/>
          <p14:tracePt t="12068" x="3230563" y="3017838"/>
          <p14:tracePt t="12085" x="3184525" y="3017838"/>
          <p14:tracePt t="12102" x="3140075" y="3017838"/>
          <p14:tracePt t="12118" x="3055938" y="3017838"/>
          <p14:tracePt t="12135" x="3040063" y="3017838"/>
          <p14:tracePt t="12152" x="3025775" y="3017838"/>
          <p14:tracePt t="12168" x="3009900" y="3017838"/>
          <p14:tracePt t="12185" x="2955925" y="3009900"/>
          <p14:tracePt t="12202" x="2781300" y="2987675"/>
          <p14:tracePt t="12219" x="2568575" y="2963863"/>
          <p14:tracePt t="12235" x="2324100" y="2917825"/>
          <p14:tracePt t="12252" x="2247900" y="2903538"/>
          <p14:tracePt t="12268" x="2239963" y="2903538"/>
          <p14:tracePt t="13043" x="2232025" y="2903538"/>
          <p14:tracePt t="18436" x="2247900" y="2917825"/>
          <p14:tracePt t="18444" x="2301875" y="2963863"/>
          <p14:tracePt t="18452" x="2370138" y="3017838"/>
          <p14:tracePt t="18463" x="2416175" y="3048000"/>
          <p14:tracePt t="18479" x="2536825" y="3132138"/>
          <p14:tracePt t="18497" x="2582863" y="3162300"/>
          <p14:tracePt t="18513" x="2598738" y="3170238"/>
          <p14:tracePt t="18547" x="2598738" y="3178175"/>
          <p14:tracePt t="18563" x="2613025" y="3216275"/>
          <p14:tracePt t="18580" x="2636838" y="3246438"/>
          <p14:tracePt t="18596" x="2659063" y="3284538"/>
          <p14:tracePt t="18613" x="2659063" y="3298825"/>
          <p14:tracePt t="18685" x="2659063" y="3306763"/>
          <p14:tracePt t="18693" x="2659063" y="3314700"/>
          <p14:tracePt t="18700" x="2659063" y="3322638"/>
          <p14:tracePt t="18713" x="2659063" y="3330575"/>
          <p14:tracePt t="18729" x="2659063" y="3344863"/>
          <p14:tracePt t="18746" x="2651125" y="3368675"/>
          <p14:tracePt t="18763" x="2636838" y="3390900"/>
          <p14:tracePt t="18780" x="2613025" y="3444875"/>
          <p14:tracePt t="18796" x="2590800" y="3513138"/>
          <p14:tracePt t="18813" x="2568575" y="3565525"/>
          <p14:tracePt t="18830" x="2552700" y="3603625"/>
          <p14:tracePt t="18846" x="2544763" y="3635375"/>
          <p14:tracePt t="18863" x="2530475" y="3673475"/>
          <p14:tracePt t="18879" x="2522538" y="3695700"/>
          <p14:tracePt t="18897" x="2514600" y="3725863"/>
          <p14:tracePt t="18913" x="2498725" y="3763963"/>
          <p14:tracePt t="18930" x="2498725" y="3771900"/>
          <p14:tracePt t="18963" x="2492375" y="3771900"/>
          <p14:tracePt t="19084" x="2484438" y="3771900"/>
          <p14:tracePt t="19140" x="2492375" y="3763963"/>
          <p14:tracePt t="19149" x="2506663" y="3756025"/>
          <p14:tracePt t="19157" x="2522538" y="3741738"/>
          <p14:tracePt t="19165" x="2530475" y="3741738"/>
          <p14:tracePt t="19179" x="2568575" y="3711575"/>
          <p14:tracePt t="19196" x="2606675" y="3695700"/>
          <p14:tracePt t="19212" x="2644775" y="3673475"/>
          <p14:tracePt t="19229" x="2659063" y="3665538"/>
          <p14:tracePt t="19246" x="2667000" y="3665538"/>
          <p14:tracePt t="19262" x="2682875" y="3657600"/>
          <p14:tracePt t="19279" x="2697163" y="3649663"/>
          <p14:tracePt t="19734" x="2713038" y="3635375"/>
          <p14:tracePt t="19739" x="2743200" y="3619500"/>
          <p14:tracePt t="19748" x="2751138" y="3611563"/>
          <p14:tracePt t="19762" x="2759075" y="3611563"/>
          <p14:tracePt t="19779" x="2781300" y="3603625"/>
          <p14:tracePt t="19795" x="2797175" y="3597275"/>
          <p14:tracePt t="19812" x="2811463" y="3597275"/>
          <p14:tracePt t="20101" x="2827338" y="3589338"/>
          <p14:tracePt t="20109" x="2841625" y="3589338"/>
          <p14:tracePt t="20117" x="2849563" y="3581400"/>
          <p14:tracePt t="20128" x="2873375" y="3573463"/>
          <p14:tracePt t="20145" x="2879725" y="3573463"/>
          <p14:tracePt t="20162" x="2895600" y="3565525"/>
          <p14:tracePt t="20178" x="2903538" y="3565525"/>
          <p14:tracePt t="20390" x="2917825" y="3565525"/>
          <p14:tracePt t="20398" x="2933700" y="3559175"/>
          <p14:tracePt t="20405" x="2949575" y="3559175"/>
          <p14:tracePt t="20414" x="2971800" y="3551238"/>
          <p14:tracePt t="20428" x="2987675" y="3551238"/>
          <p14:tracePt t="20445" x="3063875" y="3543300"/>
          <p14:tracePt t="20461" x="3108325" y="3543300"/>
          <p14:tracePt t="20478" x="3154363" y="3535363"/>
          <p14:tracePt t="20495" x="3192463" y="3527425"/>
          <p14:tracePt t="20511" x="3246438" y="3527425"/>
          <p14:tracePt t="20528" x="3330575" y="3527425"/>
          <p14:tracePt t="20545" x="3406775" y="3527425"/>
          <p14:tracePt t="20561" x="3489325" y="3527425"/>
          <p14:tracePt t="20579" x="3521075" y="3535363"/>
          <p14:tracePt t="20594" x="3551238" y="3535363"/>
          <p14:tracePt t="20598" x="3565525" y="3535363"/>
          <p14:tracePt t="20612" x="3581400" y="3535363"/>
          <p14:tracePt t="20628" x="3641725" y="3535363"/>
          <p14:tracePt t="20644" x="3725863" y="3551238"/>
          <p14:tracePt t="20661" x="3817938" y="3559175"/>
          <p14:tracePt t="20678" x="3870325" y="3559175"/>
          <p14:tracePt t="20694" x="3908425" y="3559175"/>
          <p14:tracePt t="20711" x="3940175" y="3559175"/>
          <p14:tracePt t="20728" x="3984625" y="3559175"/>
          <p14:tracePt t="20744" x="4038600" y="3559175"/>
          <p14:tracePt t="20761" x="4084638" y="3559175"/>
          <p14:tracePt t="20778" x="4114800" y="3559175"/>
          <p14:tracePt t="20795" x="4137025" y="3559175"/>
          <p14:tracePt t="20811" x="4144963" y="3559175"/>
          <p14:tracePt t="20844" x="4160838" y="3559175"/>
          <p14:tracePt t="20861" x="4168775" y="3559175"/>
          <p14:tracePt t="20878" x="4168775" y="3551238"/>
          <p14:tracePt t="21253" x="4267200" y="3535363"/>
          <p14:tracePt t="21262" x="4351338" y="3527425"/>
          <p14:tracePt t="21268" x="4441825" y="3521075"/>
          <p14:tracePt t="21278" x="4518025" y="3513138"/>
          <p14:tracePt t="21294" x="4610100" y="3497263"/>
          <p14:tracePt t="21311" x="4664075" y="3497263"/>
          <p14:tracePt t="21328" x="4670425" y="3497263"/>
          <p14:tracePt t="21365" x="4694238" y="3497263"/>
          <p14:tracePt t="21377" x="4708525" y="3497263"/>
          <p14:tracePt t="21394" x="4740275" y="3497263"/>
          <p14:tracePt t="21410" x="4762500" y="3497263"/>
          <p14:tracePt t="21428" x="4770438" y="3497263"/>
          <p14:tracePt t="21444" x="4792663" y="3497263"/>
          <p14:tracePt t="21460" x="4838700" y="3497263"/>
          <p14:tracePt t="21477" x="4868863" y="3497263"/>
          <p14:tracePt t="21494" x="4914900" y="3497263"/>
          <p14:tracePt t="21510" x="4975225" y="3497263"/>
          <p14:tracePt t="21528" x="5013325" y="3497263"/>
          <p14:tracePt t="21544" x="5045075" y="3497263"/>
          <p14:tracePt t="21560" x="5075238" y="3497263"/>
          <p14:tracePt t="21577" x="5113338" y="3497263"/>
          <p14:tracePt t="21594" x="5159375" y="3497263"/>
          <p14:tracePt t="21596" x="5189538" y="3497263"/>
          <p14:tracePt t="21610" x="5211763" y="3497263"/>
          <p14:tracePt t="21627" x="5249863" y="3497263"/>
          <p14:tracePt t="21702" x="5265738" y="3497263"/>
          <p14:tracePt t="21709" x="5273675" y="3482975"/>
          <p14:tracePt t="21716" x="5303838" y="3497263"/>
          <p14:tracePt t="21728" x="5318125" y="3527425"/>
          <p14:tracePt t="21743" x="5349875" y="3527425"/>
          <p14:tracePt t="21760" x="5402263" y="3527425"/>
          <p14:tracePt t="21778" x="5448300" y="3527425"/>
          <p14:tracePt t="21793" x="5470525" y="3527425"/>
          <p14:tracePt t="21810" x="5486400" y="3527425"/>
          <p14:tracePt t="21827" x="5508625" y="3527425"/>
          <p14:tracePt t="21843" x="5532438" y="3527425"/>
          <p14:tracePt t="21860" x="5554663" y="3521075"/>
          <p14:tracePt t="21877" x="5584825" y="3521075"/>
          <p14:tracePt t="21893" x="5622925" y="3521075"/>
          <p14:tracePt t="21910" x="5684838" y="3521075"/>
          <p14:tracePt t="21927" x="5715000" y="3521075"/>
          <p14:tracePt t="21944" x="5730875" y="3521075"/>
          <p14:tracePt t="21960" x="5761038" y="3521075"/>
          <p14:tracePt t="21977" x="5807075" y="3521075"/>
          <p14:tracePt t="21993" x="5875338" y="3527425"/>
          <p14:tracePt t="22010" x="5943600" y="3527425"/>
          <p14:tracePt t="22027" x="5981700" y="3527425"/>
          <p14:tracePt t="22044" x="5997575" y="3527425"/>
          <p14:tracePt t="22446" x="6011863" y="3527425"/>
          <p14:tracePt t="22453" x="6027738" y="3527425"/>
          <p14:tracePt t="22462" x="6035675" y="3527425"/>
          <p14:tracePt t="22477" x="6049963" y="3527425"/>
          <p14:tracePt t="22493" x="6096000" y="3527425"/>
          <p14:tracePt t="22510" x="6111875" y="3521075"/>
          <p14:tracePt t="22526" x="6142038" y="3521075"/>
          <p14:tracePt t="22543" x="6188075" y="3521075"/>
          <p14:tracePt t="22560" x="6218238" y="3521075"/>
          <p14:tracePt t="22577" x="6264275" y="3521075"/>
          <p14:tracePt t="22593" x="6308725" y="3521075"/>
          <p14:tracePt t="22596" x="6332538" y="3521075"/>
          <p14:tracePt t="22610" x="6354763" y="3521075"/>
          <p14:tracePt t="22626" x="6370638" y="3521075"/>
          <p14:tracePt t="22644" x="6416675" y="3521075"/>
          <p14:tracePt t="22660" x="6416675" y="3513138"/>
          <p14:tracePt t="22677" x="6446838" y="3513138"/>
          <p14:tracePt t="22693" x="6454775" y="3505200"/>
          <p14:tracePt t="22726" x="6477000" y="3505200"/>
          <p14:tracePt t="22743" x="6492875" y="3505200"/>
          <p14:tracePt t="22759" x="6530975" y="3505200"/>
          <p14:tracePt t="22777" x="6545263" y="3505200"/>
          <p14:tracePt t="22793" x="6561138" y="3505200"/>
          <p14:tracePt t="22809" x="6575425" y="3505200"/>
          <p14:tracePt t="22826" x="6599238" y="3505200"/>
          <p14:tracePt t="22843" x="6629400" y="3505200"/>
          <p14:tracePt t="22860" x="6659563" y="3505200"/>
          <p14:tracePt t="22876" x="6721475" y="3505200"/>
          <p14:tracePt t="22893" x="6781800" y="3505200"/>
          <p14:tracePt t="22909" x="6804025" y="3505200"/>
          <p14:tracePt t="22926" x="6827838" y="3505200"/>
          <p14:tracePt t="22943" x="6873875" y="3505200"/>
          <p14:tracePt t="22959" x="6911975" y="3505200"/>
          <p14:tracePt t="22976" x="6950075" y="3513138"/>
          <p14:tracePt t="26549" x="6956425" y="3513138"/>
          <p14:tracePt t="26613" x="6964363" y="3513138"/>
          <p14:tracePt t="26638" x="6972300" y="3513138"/>
          <p14:tracePt t="26668" x="6980238" y="3513138"/>
          <p14:tracePt t="26677" x="6988175" y="3513138"/>
          <p14:tracePt t="26689" x="6994525" y="3513138"/>
          <p14:tracePt t="26706" x="7026275" y="3505200"/>
          <p14:tracePt t="26723" x="7056438" y="3489325"/>
          <p14:tracePt t="26739" x="7086600" y="3489325"/>
          <p14:tracePt t="27020" x="7086600" y="3482975"/>
          <p14:tracePt t="27028" x="7064375" y="3489325"/>
          <p14:tracePt t="27039" x="7048500" y="3489325"/>
          <p14:tracePt t="27055" x="7032625" y="3489325"/>
          <p14:tracePt t="27089" x="7026275" y="3505200"/>
          <p14:tracePt t="27106" x="7010400" y="3505200"/>
          <p14:tracePt t="27122" x="6972300" y="3513138"/>
          <p14:tracePt t="27139" x="6950075" y="3521075"/>
          <p14:tracePt t="27156" x="6926263" y="3535363"/>
          <p14:tracePt t="27172" x="6904038" y="3551238"/>
          <p14:tracePt t="32877" x="0" y="0"/>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p:cNvSpPr>
            <a:spLocks noChangeArrowheads="1"/>
          </p:cNvSpPr>
          <p:nvPr/>
        </p:nvSpPr>
        <p:spPr bwMode="auto">
          <a:xfrm>
            <a:off x="0" y="2386013"/>
            <a:ext cx="9144000" cy="1543050"/>
          </a:xfrm>
          <a:prstGeom prst="rect">
            <a:avLst/>
          </a:prstGeom>
          <a:gradFill rotWithShape="0">
            <a:gsLst>
              <a:gs pos="0">
                <a:srgbClr val="003399"/>
              </a:gs>
              <a:gs pos="100000">
                <a:srgbClr val="0099CC"/>
              </a:gs>
            </a:gsLst>
            <a:lin ang="0" scaled="1"/>
          </a:gradFill>
          <a:ln w="9525">
            <a:noFill/>
            <a:miter lim="800000"/>
            <a:headEnd/>
            <a:tailEnd/>
          </a:ln>
        </p:spPr>
        <p:txBody>
          <a:bodyPr wrap="none" anchor="ctr"/>
          <a:lstStyle/>
          <a:p>
            <a:pPr algn="ctr" eaLnBrk="1" fontAlgn="auto" hangingPunct="1">
              <a:spcBef>
                <a:spcPts val="0"/>
              </a:spcBef>
              <a:spcAft>
                <a:spcPts val="0"/>
              </a:spcAft>
              <a:defRPr/>
            </a:pPr>
            <a:endParaRPr lang="zh-CN" altLang="en-US" kern="0">
              <a:solidFill>
                <a:srgbClr val="FF0000"/>
              </a:solidFill>
              <a:latin typeface="Calibri"/>
            </a:endParaRPr>
          </a:p>
        </p:txBody>
      </p:sp>
      <p:sp>
        <p:nvSpPr>
          <p:cNvPr id="23555" name="标题 1"/>
          <p:cNvSpPr>
            <a:spLocks noGrp="1"/>
          </p:cNvSpPr>
          <p:nvPr>
            <p:ph type="ctrTitle"/>
          </p:nvPr>
        </p:nvSpPr>
        <p:spPr>
          <a:xfrm>
            <a:off x="379413" y="2565400"/>
            <a:ext cx="8385175" cy="917575"/>
          </a:xfrm>
        </p:spPr>
        <p:txBody>
          <a:bodyPr/>
          <a:lstStyle/>
          <a:p>
            <a:pPr algn="ctr" eaLnBrk="1" hangingPunct="1"/>
            <a:r>
              <a:rPr lang="en-US" altLang="zh-CN" smtClean="0">
                <a:solidFill>
                  <a:schemeClr val="bg1"/>
                </a:solidFill>
                <a:latin typeface="黑体" panose="02010609060101010101" pitchFamily="49" charset="-122"/>
                <a:ea typeface="黑体" panose="02010609060101010101" pitchFamily="49" charset="-122"/>
              </a:rPr>
              <a:t>4.2 </a:t>
            </a:r>
            <a:r>
              <a:rPr lang="zh-CN" altLang="en-US" smtClean="0">
                <a:solidFill>
                  <a:schemeClr val="bg1"/>
                </a:solidFill>
                <a:latin typeface="黑体" panose="02010609060101010101" pitchFamily="49" charset="-122"/>
                <a:ea typeface="黑体" panose="02010609060101010101" pitchFamily="49" charset="-122"/>
              </a:rPr>
              <a:t>编程的步骤、方法和技巧</a:t>
            </a:r>
          </a:p>
        </p:txBody>
      </p:sp>
      <p:pic>
        <p:nvPicPr>
          <p:cNvPr id="23556" name="Picture 2" descr="c:\documents and settings\ibm\application data\360se6\User Data\temp\01300000323145123029807175635_s.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6298"/>
    </mc:Choice>
    <mc:Fallback xmlns="">
      <p:transition spd="slow" advTm="96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1561" x="4716463" y="3817938"/>
          <p14:tracePt t="1569" x="4732338" y="3794125"/>
          <p14:tracePt t="1578" x="4754563" y="3771900"/>
          <p14:tracePt t="1594" x="4816475" y="3679825"/>
          <p14:tracePt t="1611" x="4830763" y="3635375"/>
          <p14:tracePt t="7354" x="4830763" y="3641725"/>
          <p14:tracePt t="7361" x="4830763" y="3649663"/>
          <p14:tracePt t="7373" x="4830763" y="3665538"/>
          <p14:tracePt t="7389" x="4830763" y="3695700"/>
          <p14:tracePt t="7406" x="4830763" y="3771900"/>
          <p14:tracePt t="7423" x="4830763" y="3886200"/>
          <p14:tracePt t="7439" x="4830763" y="4008438"/>
          <p14:tracePt t="7456" x="4830763" y="4084638"/>
          <p14:tracePt t="7473" x="4830763" y="4137025"/>
          <p14:tracePt t="7490" x="4830763" y="4191000"/>
          <p14:tracePt t="7506" x="4830763" y="4213225"/>
          <p14:tracePt t="7523" x="4830763" y="4229100"/>
          <p14:tracePt t="7539" x="4830763" y="4251325"/>
          <p14:tracePt t="7556" x="4838700" y="4259263"/>
          <p14:tracePt t="7573" x="4838700" y="426720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3"/>
          <p:cNvSpPr>
            <a:spLocks noGrp="1" noChangeArrowheads="1"/>
          </p:cNvSpPr>
          <p:nvPr>
            <p:ph type="body" idx="1"/>
          </p:nvPr>
        </p:nvSpPr>
        <p:spPr/>
        <p:txBody>
          <a:bodyPr/>
          <a:lstStyle/>
          <a:p>
            <a:pPr algn="just" eaLnBrk="1" hangingPunct="1">
              <a:spcBef>
                <a:spcPct val="50000"/>
              </a:spcBef>
              <a:buClrTx/>
              <a:buFontTx/>
              <a:buNone/>
            </a:pPr>
            <a:r>
              <a:rPr lang="en-US" altLang="zh-CN" sz="2400" b="1" smtClean="0">
                <a:solidFill>
                  <a:srgbClr val="0070C0"/>
                </a:solidFill>
                <a:latin typeface="Times New Roman" panose="02020603050405020304" pitchFamily="18" charset="0"/>
              </a:rPr>
              <a:t>1</a:t>
            </a:r>
            <a:r>
              <a:rPr lang="zh-CN" altLang="en-US" sz="2400" b="1" smtClean="0">
                <a:solidFill>
                  <a:srgbClr val="0070C0"/>
                </a:solidFill>
                <a:latin typeface="Times New Roman" panose="02020603050405020304" pitchFamily="18" charset="0"/>
              </a:rPr>
              <a:t>、分析问题</a:t>
            </a:r>
            <a:endParaRPr lang="en-US" altLang="zh-CN" sz="2400" b="1" smtClean="0">
              <a:solidFill>
                <a:srgbClr val="0070C0"/>
              </a:solidFill>
              <a:latin typeface="Times New Roman" panose="02020603050405020304" pitchFamily="18" charset="0"/>
            </a:endParaRPr>
          </a:p>
          <a:p>
            <a:pPr algn="just" eaLnBrk="1" hangingPunct="1">
              <a:spcBef>
                <a:spcPct val="50000"/>
              </a:spcBef>
              <a:buClrTx/>
              <a:buFontTx/>
              <a:buNone/>
            </a:pPr>
            <a:r>
              <a:rPr lang="en-US" altLang="zh-CN" sz="2400" b="1" smtClean="0">
                <a:solidFill>
                  <a:srgbClr val="0070C0"/>
                </a:solidFill>
                <a:latin typeface="Times New Roman" panose="02020603050405020304" pitchFamily="18" charset="0"/>
              </a:rPr>
              <a:t>2</a:t>
            </a:r>
            <a:r>
              <a:rPr lang="zh-CN" altLang="en-US" sz="2400" b="1" smtClean="0">
                <a:solidFill>
                  <a:srgbClr val="0070C0"/>
                </a:solidFill>
                <a:latin typeface="Times New Roman" panose="02020603050405020304" pitchFamily="18" charset="0"/>
              </a:rPr>
              <a:t>、确定算法</a:t>
            </a:r>
            <a:endParaRPr lang="en-US" altLang="zh-CN" sz="2400" b="1" smtClean="0">
              <a:solidFill>
                <a:srgbClr val="0070C0"/>
              </a:solidFill>
              <a:latin typeface="Times New Roman" panose="02020603050405020304" pitchFamily="18" charset="0"/>
            </a:endParaRPr>
          </a:p>
          <a:p>
            <a:pPr algn="just" eaLnBrk="1" hangingPunct="1">
              <a:spcBef>
                <a:spcPct val="50000"/>
              </a:spcBef>
              <a:buClrTx/>
              <a:buFontTx/>
              <a:buNone/>
            </a:pPr>
            <a:r>
              <a:rPr lang="en-US" altLang="zh-CN" sz="2400" b="1" smtClean="0">
                <a:solidFill>
                  <a:srgbClr val="0070C0"/>
                </a:solidFill>
                <a:latin typeface="Times New Roman" panose="02020603050405020304" pitchFamily="18" charset="0"/>
              </a:rPr>
              <a:t>3</a:t>
            </a:r>
            <a:r>
              <a:rPr lang="zh-CN" altLang="en-US" sz="2400" b="1" smtClean="0">
                <a:solidFill>
                  <a:srgbClr val="0070C0"/>
                </a:solidFill>
                <a:latin typeface="Times New Roman" panose="02020603050405020304" pitchFamily="18" charset="0"/>
              </a:rPr>
              <a:t>、画程序流程图</a:t>
            </a:r>
            <a:endParaRPr lang="en-US" altLang="zh-CN" sz="2400" b="1" smtClean="0">
              <a:solidFill>
                <a:srgbClr val="0070C0"/>
              </a:solidFill>
              <a:latin typeface="Times New Roman" panose="02020603050405020304" pitchFamily="18" charset="0"/>
            </a:endParaRPr>
          </a:p>
          <a:p>
            <a:pPr algn="just" eaLnBrk="1" hangingPunct="1">
              <a:spcBef>
                <a:spcPct val="50000"/>
              </a:spcBef>
              <a:buClrTx/>
              <a:buFontTx/>
              <a:buNone/>
            </a:pPr>
            <a:r>
              <a:rPr lang="en-US" altLang="zh-CN" sz="2400" b="1" smtClean="0">
                <a:solidFill>
                  <a:srgbClr val="0070C0"/>
                </a:solidFill>
                <a:latin typeface="Times New Roman" panose="02020603050405020304" pitchFamily="18" charset="0"/>
              </a:rPr>
              <a:t>4</a:t>
            </a:r>
            <a:r>
              <a:rPr lang="zh-CN" altLang="en-US" sz="2400" b="1" smtClean="0">
                <a:solidFill>
                  <a:srgbClr val="0070C0"/>
                </a:solidFill>
                <a:latin typeface="Times New Roman" panose="02020603050405020304" pitchFamily="18" charset="0"/>
              </a:rPr>
              <a:t>、编写程序</a:t>
            </a:r>
            <a:endParaRPr lang="en-US" altLang="zh-CN" sz="2400" b="1" smtClean="0">
              <a:solidFill>
                <a:srgbClr val="0070C0"/>
              </a:solidFill>
              <a:latin typeface="Times New Roman" panose="02020603050405020304" pitchFamily="18" charset="0"/>
            </a:endParaRPr>
          </a:p>
        </p:txBody>
      </p:sp>
      <p:sp>
        <p:nvSpPr>
          <p:cNvPr id="5" name="Rectangle 2"/>
          <p:cNvSpPr txBox="1">
            <a:spLocks noChangeArrowheads="1"/>
          </p:cNvSpPr>
          <p:nvPr/>
        </p:nvSpPr>
        <p:spPr bwMode="auto">
          <a:xfrm>
            <a:off x="285750" y="785813"/>
            <a:ext cx="8001000" cy="735012"/>
          </a:xfrm>
          <a:prstGeom prst="rect">
            <a:avLst/>
          </a:prstGeom>
          <a:noFill/>
          <a:ln w="9525">
            <a:noFill/>
            <a:miter lim="800000"/>
            <a:headEnd/>
            <a:tailEnd/>
          </a:ln>
        </p:spPr>
        <p:txBody>
          <a:bodyPr anchor="b"/>
          <a:lstStyle/>
          <a:p>
            <a:pPr eaLnBrk="1" hangingPunct="1">
              <a:defRPr/>
            </a:pPr>
            <a:r>
              <a:rPr lang="en-US" altLang="zh-CN" sz="2800" kern="0" dirty="0">
                <a:solidFill>
                  <a:schemeClr val="tx2"/>
                </a:solidFill>
                <a:latin typeface="Times New Roman" pitchFamily="18" charset="0"/>
                <a:ea typeface="楷体" pitchFamily="49" charset="-122"/>
                <a:cs typeface="Times New Roman" pitchFamily="18" charset="0"/>
              </a:rPr>
              <a:t>4</a:t>
            </a:r>
            <a:r>
              <a:rPr lang="zh-CN" altLang="en-US" sz="2800" kern="0" dirty="0">
                <a:solidFill>
                  <a:schemeClr val="tx2"/>
                </a:solidFill>
                <a:latin typeface="Times New Roman" pitchFamily="18" charset="0"/>
                <a:ea typeface="楷体" pitchFamily="49" charset="-122"/>
                <a:cs typeface="Times New Roman" pitchFamily="18" charset="0"/>
              </a:rPr>
              <a:t>.</a:t>
            </a:r>
            <a:r>
              <a:rPr lang="en-US" altLang="zh-CN" sz="2800" kern="0" dirty="0">
                <a:solidFill>
                  <a:schemeClr val="tx2"/>
                </a:solidFill>
                <a:latin typeface="Times New Roman" pitchFamily="18" charset="0"/>
                <a:ea typeface="楷体" pitchFamily="49" charset="-122"/>
                <a:cs typeface="Times New Roman" pitchFamily="18" charset="0"/>
              </a:rPr>
              <a:t>2.1</a:t>
            </a:r>
            <a:r>
              <a:rPr lang="zh-CN" altLang="en-US" sz="2800" kern="0" dirty="0">
                <a:solidFill>
                  <a:schemeClr val="tx2"/>
                </a:solidFill>
                <a:latin typeface="Times New Roman" pitchFamily="18" charset="0"/>
                <a:ea typeface="楷体" pitchFamily="49" charset="-122"/>
                <a:cs typeface="Times New Roman" pitchFamily="18" charset="0"/>
              </a:rPr>
              <a:t>  编程步骤</a:t>
            </a:r>
          </a:p>
        </p:txBody>
      </p:sp>
      <p:sp>
        <p:nvSpPr>
          <p:cNvPr id="25604" name="Rectangle 2"/>
          <p:cNvSpPr>
            <a:spLocks noGrp="1" noChangeArrowheads="1"/>
          </p:cNvSpPr>
          <p:nvPr>
            <p:ph type="title"/>
          </p:nvPr>
        </p:nvSpPr>
        <p:spPr>
          <a:xfrm>
            <a:off x="285750" y="285750"/>
            <a:ext cx="8001000" cy="735013"/>
          </a:xfrm>
        </p:spPr>
        <p:txBody>
          <a:bodyPr/>
          <a:lstStyle/>
          <a:p>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4</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2</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  编程的步骤、方法和技巧</a:t>
            </a:r>
          </a:p>
        </p:txBody>
      </p:sp>
      <p:pic>
        <p:nvPicPr>
          <p:cNvPr id="25605" name="Picture 2" descr="c:\documents and settings\ibm\application data\360se6\User Data\temp\01300000323145123029807175635_s.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1541"/>
    </mc:Choice>
    <mc:Fallback xmlns="">
      <p:transition spd="slow" advTm="61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373" x="4648200" y="3687763"/>
          <p14:tracePt t="380" x="4640263" y="3649663"/>
          <p14:tracePt t="392" x="4632325" y="3627438"/>
          <p14:tracePt t="408" x="4610100" y="3565525"/>
          <p14:tracePt t="425" x="4587875" y="3497263"/>
          <p14:tracePt t="442" x="4533900" y="3398838"/>
          <p14:tracePt t="459" x="4403725" y="3208338"/>
          <p14:tracePt t="475" x="4297363" y="3048000"/>
          <p14:tracePt t="492" x="4076700" y="2811463"/>
          <p14:tracePt t="508" x="3946525" y="2674938"/>
          <p14:tracePt t="525" x="3817938" y="2536825"/>
          <p14:tracePt t="542" x="3741738" y="2454275"/>
          <p14:tracePt t="558" x="3679825" y="2400300"/>
          <p14:tracePt t="575" x="3641725" y="2354263"/>
          <p14:tracePt t="592" x="3597275" y="2324100"/>
          <p14:tracePt t="608" x="3559175" y="2286000"/>
          <p14:tracePt t="625" x="3527425" y="2263775"/>
          <p14:tracePt t="642" x="3497263" y="2247900"/>
          <p14:tracePt t="658" x="3467100" y="2232025"/>
          <p14:tracePt t="675" x="3398838" y="2187575"/>
          <p14:tracePt t="692" x="3306763" y="2133600"/>
          <p14:tracePt t="708" x="3192463" y="2073275"/>
          <p14:tracePt t="725" x="3140075" y="2035175"/>
          <p14:tracePt t="741" x="3124200" y="2035175"/>
          <p14:tracePt t="758" x="3116263" y="2027238"/>
          <p14:tracePt t="775" x="3108325" y="2027238"/>
          <p14:tracePt t="792" x="3101975" y="2027238"/>
          <p14:tracePt t="808" x="3086100" y="2027238"/>
          <p14:tracePt t="876" x="3078163" y="2027238"/>
          <p14:tracePt t="20127" x="3086100" y="2011363"/>
          <p14:tracePt t="20134" x="3094038" y="2011363"/>
          <p14:tracePt t="23584" x="3108325" y="2011363"/>
          <p14:tracePt t="28128" x="3124200" y="2003425"/>
          <p14:tracePt t="28135" x="3132138" y="2003425"/>
          <p14:tracePt t="28143" x="3146425" y="2003425"/>
          <p14:tracePt t="28152" x="3154363" y="2003425"/>
          <p14:tracePt t="28168" x="3154363" y="1997075"/>
          <p14:tracePt t="28185" x="3170238" y="1997075"/>
          <p14:tracePt t="28218" x="3178175" y="1997075"/>
          <p14:tracePt t="33641" x="3184525" y="1997075"/>
          <p14:tracePt t="41002" x="3184525" y="2003425"/>
          <p14:tracePt t="41017" x="3184525" y="2011363"/>
          <p14:tracePt t="41033" x="3178175" y="2019300"/>
          <p14:tracePt t="41041" x="3170238" y="2027238"/>
          <p14:tracePt t="41057" x="3162300" y="2035175"/>
          <p14:tracePt t="41065" x="3146425" y="2041525"/>
          <p14:tracePt t="41074" x="3146425" y="2049463"/>
          <p14:tracePt t="41090" x="3124200" y="2057400"/>
          <p14:tracePt t="41107" x="3086100" y="2073275"/>
          <p14:tracePt t="41124" x="3001963" y="2095500"/>
          <p14:tracePt t="41140" x="2865438" y="2103438"/>
          <p14:tracePt t="41157" x="2759075" y="2117725"/>
          <p14:tracePt t="41174" x="2667000" y="2149475"/>
          <p14:tracePt t="41190" x="2613025" y="2171700"/>
          <p14:tracePt t="41207" x="2590800" y="2171700"/>
          <p14:tracePt t="41224" x="2582863" y="2179638"/>
          <p14:tracePt t="41240" x="2568575" y="2187575"/>
          <p14:tracePt t="41257" x="2560638" y="2187575"/>
          <p14:tracePt t="41274" x="2552700" y="2193925"/>
          <p14:tracePt t="41290" x="2536825" y="2193925"/>
          <p14:tracePt t="41307" x="2522538" y="2209800"/>
          <p14:tracePt t="41324" x="2492375" y="2217738"/>
          <p14:tracePt t="41340" x="2454275" y="2225675"/>
          <p14:tracePt t="41357" x="2430463" y="2232025"/>
          <p14:tracePt t="41374" x="2416175" y="2239963"/>
          <p14:tracePt t="41390" x="2408238" y="2247900"/>
          <p14:tracePt t="41407" x="2362200" y="2263775"/>
          <p14:tracePt t="41424" x="2316163" y="2278063"/>
          <p14:tracePt t="41441" x="2278063" y="2293938"/>
          <p14:tracePt t="41457" x="2247900" y="2301875"/>
          <p14:tracePt t="41473" x="2225675" y="2316163"/>
          <p14:tracePt t="41490" x="2149475" y="2324100"/>
          <p14:tracePt t="41507" x="2103438" y="2332038"/>
          <p14:tracePt t="41523" x="2087563" y="2339975"/>
          <p14:tracePt t="41540" x="2079625" y="2339975"/>
          <p14:tracePt t="41557" x="2073275" y="2339975"/>
          <p14:tracePt t="41560" x="2041525" y="2339975"/>
          <p14:tracePt t="41573" x="2011363" y="2339975"/>
          <p14:tracePt t="41590" x="1905000" y="2339975"/>
          <p14:tracePt t="41607" x="1692275" y="2339975"/>
          <p14:tracePt t="41624" x="1562100" y="2316163"/>
          <p14:tracePt t="41640" x="1455738" y="2301875"/>
          <p14:tracePt t="41657" x="1409700" y="2286000"/>
          <p14:tracePt t="41690" x="1401763" y="2286000"/>
          <p14:tracePt t="41707" x="1387475" y="2286000"/>
          <p14:tracePt t="41723" x="1371600" y="2286000"/>
          <p14:tracePt t="41740" x="1355725" y="2286000"/>
          <p14:tracePt t="41757" x="1349375" y="2286000"/>
          <p14:tracePt t="41773" x="1341438" y="2286000"/>
          <p14:tracePt t="41790" x="1317625" y="2286000"/>
          <p14:tracePt t="41806" x="1279525" y="2286000"/>
          <p14:tracePt t="41823" x="1219200" y="2286000"/>
          <p14:tracePt t="41840" x="1173163" y="2278063"/>
          <p14:tracePt t="41856" x="1150938" y="2278063"/>
          <p14:tracePt t="41873" x="1104900" y="2270125"/>
          <p14:tracePt t="41890" x="1082675" y="2270125"/>
          <p14:tracePt t="41906" x="1074738" y="2270125"/>
          <p14:tracePt t="41923" x="1066800" y="2270125"/>
          <p14:tracePt t="42017" x="1066800" y="2263775"/>
          <p14:tracePt t="42027" x="1082675" y="2263775"/>
          <p14:tracePt t="42040" x="1104900" y="2263775"/>
          <p14:tracePt t="42056" x="1196975" y="2255838"/>
          <p14:tracePt t="42059" x="1235075" y="2255838"/>
          <p14:tracePt t="42073" x="1317625" y="2247900"/>
          <p14:tracePt t="42090" x="1355725" y="2239963"/>
          <p14:tracePt t="42106" x="1387475" y="2239963"/>
          <p14:tracePt t="42123" x="1393825" y="2239963"/>
          <p14:tracePt t="42140" x="1417638" y="2239963"/>
          <p14:tracePt t="42156" x="1439863" y="2239963"/>
          <p14:tracePt t="42173" x="1455738" y="2239963"/>
          <p14:tracePt t="42189" x="1485900" y="2239963"/>
          <p14:tracePt t="42206" x="1516063" y="2239963"/>
          <p14:tracePt t="42223" x="1539875" y="2247900"/>
          <p14:tracePt t="42240" x="1546225" y="2247900"/>
          <p14:tracePt t="42256" x="1554163" y="2247900"/>
          <p14:tracePt t="42273" x="1592263" y="2247900"/>
          <p14:tracePt t="42289" x="1592263" y="2239963"/>
          <p14:tracePt t="42409" x="1584325" y="2239963"/>
          <p14:tracePt t="42417" x="1562100" y="2239963"/>
          <p14:tracePt t="42425" x="1539875" y="2239963"/>
          <p14:tracePt t="42439" x="1531938" y="2239963"/>
          <p14:tracePt t="42456" x="1501775" y="2239963"/>
          <p14:tracePt t="42561" x="1531938" y="2239963"/>
          <p14:tracePt t="42569" x="1554163" y="2232025"/>
          <p14:tracePt t="42577" x="1577975" y="2232025"/>
          <p14:tracePt t="42589" x="1584325" y="2217738"/>
          <p14:tracePt t="42606" x="1608138" y="2217738"/>
          <p14:tracePt t="42622" x="1616075" y="2217738"/>
          <p14:tracePt t="42905" x="1608138" y="2217738"/>
          <p14:tracePt t="43337" x="1592263" y="2217738"/>
          <p14:tracePt t="43353" x="1577975" y="2217738"/>
          <p14:tracePt t="43369" x="1570038" y="2217738"/>
          <p14:tracePt t="43377" x="1562100" y="2217738"/>
          <p14:tracePt t="43388" x="1546225" y="2225675"/>
          <p14:tracePt t="43405" x="1531938" y="2232025"/>
          <p14:tracePt t="43422" x="1485900" y="2255838"/>
          <p14:tracePt t="43438" x="1470025" y="2278063"/>
          <p14:tracePt t="43455" x="1431925" y="2308225"/>
          <p14:tracePt t="43472" x="1417638" y="2324100"/>
          <p14:tracePt t="43488" x="1393825" y="2339975"/>
          <p14:tracePt t="43505" x="1349375" y="2370138"/>
          <p14:tracePt t="43522" x="1303338" y="2408238"/>
          <p14:tracePt t="43538" x="1279525" y="2446338"/>
          <p14:tracePt t="43555" x="1257300" y="2484438"/>
          <p14:tracePt t="43572" x="1241425" y="2522538"/>
          <p14:tracePt t="43588" x="1227138" y="2536825"/>
          <p14:tracePt t="43605" x="1203325" y="2574925"/>
          <p14:tracePt t="43622" x="1165225" y="2636838"/>
          <p14:tracePt t="43638" x="1135063" y="2713038"/>
          <p14:tracePt t="43655" x="1089025" y="2773363"/>
          <p14:tracePt t="43672" x="1050925" y="2849563"/>
          <p14:tracePt t="43688" x="1028700" y="2873375"/>
          <p14:tracePt t="43705" x="1012825" y="2887663"/>
          <p14:tracePt t="43722" x="1006475" y="2903538"/>
          <p14:tracePt t="43738" x="982663" y="2917825"/>
          <p14:tracePt t="43755" x="952500" y="2941638"/>
          <p14:tracePt t="43771" x="930275" y="2941638"/>
          <p14:tracePt t="43788" x="922338" y="2955925"/>
          <p14:tracePt t="43805" x="906463" y="2955925"/>
          <p14:tracePt t="43821" x="892175" y="2955925"/>
          <p14:tracePt t="43913" x="898525" y="2949575"/>
          <p14:tracePt t="43923" x="922338" y="2949575"/>
          <p14:tracePt t="43938" x="968375" y="2941638"/>
          <p14:tracePt t="43955" x="998538" y="2933700"/>
          <p14:tracePt t="43971" x="1044575" y="2925763"/>
          <p14:tracePt t="43988" x="1074738" y="2925763"/>
          <p14:tracePt t="44005" x="1096963" y="2925763"/>
          <p14:tracePt t="44021" x="1112838" y="2917825"/>
          <p14:tracePt t="44039" x="1143000" y="2917825"/>
          <p14:tracePt t="44225" x="1150938" y="2917825"/>
          <p14:tracePt t="44234" x="1173163" y="2917825"/>
          <p14:tracePt t="44243" x="1181100" y="2917825"/>
          <p14:tracePt t="44254" x="1181100" y="2911475"/>
          <p14:tracePt t="44537" x="1196975" y="2911475"/>
          <p14:tracePt t="44546" x="1235075" y="2911475"/>
          <p14:tracePt t="44556" x="1279525" y="2911475"/>
          <p14:tracePt t="44571" x="1349375" y="2911475"/>
          <p14:tracePt t="44588" x="1393825" y="2911475"/>
          <p14:tracePt t="44604" x="1431925" y="2911475"/>
          <p14:tracePt t="44621" x="1439863" y="2911475"/>
          <p14:tracePt t="44637" x="1463675" y="2911475"/>
          <p14:tracePt t="44654" x="1477963" y="2911475"/>
          <p14:tracePt t="44671" x="1485900" y="2903538"/>
          <p14:tracePt t="45001" x="1477963" y="2903538"/>
          <p14:tracePt t="45674" x="1477963" y="2887663"/>
          <p14:tracePt t="45682" x="1477963" y="2879725"/>
          <p14:tracePt t="45698" x="1477963" y="2873375"/>
          <p14:tracePt t="45713" x="1477963" y="2865438"/>
          <p14:tracePt t="45802" x="1470025" y="2857500"/>
          <p14:tracePt t="45810" x="1455738" y="2857500"/>
          <p14:tracePt t="45820" x="1439863" y="2857500"/>
          <p14:tracePt t="45836" x="1409700" y="2857500"/>
          <p14:tracePt t="45853" x="1387475" y="2873375"/>
          <p14:tracePt t="45870" x="1355725" y="2879725"/>
          <p14:tracePt t="45886" x="1349375" y="2887663"/>
          <p14:tracePt t="45903" x="1341438" y="2895600"/>
          <p14:tracePt t="45920" x="1325563" y="2903538"/>
          <p14:tracePt t="45936" x="1325563" y="2911475"/>
          <p14:tracePt t="45954" x="1317625" y="2925763"/>
          <p14:tracePt t="45969" x="1303338" y="2949575"/>
          <p14:tracePt t="45986" x="1279525" y="2979738"/>
          <p14:tracePt t="46003" x="1249363" y="3032125"/>
          <p14:tracePt t="46020" x="1211263" y="3094038"/>
          <p14:tracePt t="46036" x="1173163" y="3200400"/>
          <p14:tracePt t="46053" x="1135063" y="3314700"/>
          <p14:tracePt t="46069" x="1104900" y="3406775"/>
          <p14:tracePt t="46072" x="1096963" y="3444875"/>
          <p14:tracePt t="46086" x="1089025" y="3475038"/>
          <p14:tracePt t="46103" x="1082675" y="3505200"/>
          <p14:tracePt t="46120" x="1074738" y="3513138"/>
          <p14:tracePt t="46136" x="1074738" y="3521075"/>
          <p14:tracePt t="46153" x="1066800" y="3521075"/>
          <p14:tracePt t="46362" x="1112838" y="3513138"/>
          <p14:tracePt t="46372" x="1143000" y="3505200"/>
          <p14:tracePt t="46386" x="1173163" y="3497263"/>
          <p14:tracePt t="46403" x="1189038" y="3489325"/>
          <p14:tracePt t="46436" x="1196975" y="3489325"/>
          <p14:tracePt t="46453" x="1203325" y="3482975"/>
          <p14:tracePt t="46469" x="1227138" y="3475038"/>
          <p14:tracePt t="46486" x="1241425" y="3475038"/>
          <p14:tracePt t="46502" x="1265238" y="3467100"/>
          <p14:tracePt t="46519" x="1273175" y="3467100"/>
          <p14:tracePt t="46536" x="1295400" y="3459163"/>
          <p14:tracePt t="46552" x="1311275" y="3459163"/>
          <p14:tracePt t="46569" x="1333500" y="3451225"/>
          <p14:tracePt t="46586" x="1333500" y="3444875"/>
          <p14:tracePt t="46674" x="1341438" y="3444875"/>
          <p14:tracePt t="46683" x="1341438" y="3436938"/>
          <p14:tracePt t="46691" x="1349375" y="3436938"/>
          <p14:tracePt t="46705" x="1349375" y="3429000"/>
          <p14:tracePt t="46795" x="1341438" y="3429000"/>
          <p14:tracePt t="46803" x="1333500" y="3421063"/>
          <p14:tracePt t="46819" x="1325563" y="3421063"/>
          <p14:tracePt t="46889" x="1311275" y="3413125"/>
          <p14:tracePt t="46898" x="1303338" y="3413125"/>
          <p14:tracePt t="46907" x="1287463" y="3413125"/>
          <p14:tracePt t="46919" x="1279525" y="3413125"/>
          <p14:tracePt t="47034" x="1287463" y="3413125"/>
          <p14:tracePt t="47049" x="1295400" y="3413125"/>
          <p14:tracePt t="47058" x="1311275" y="3413125"/>
          <p14:tracePt t="47069" x="1333500" y="3413125"/>
          <p14:tracePt t="47085" x="1379538" y="3413125"/>
          <p14:tracePt t="47102" x="1409700" y="3406775"/>
          <p14:tracePt t="47217" x="1401763" y="3406775"/>
          <p14:tracePt t="47234" x="1393825" y="3406775"/>
          <p14:tracePt t="48698" x="1393825" y="3398838"/>
          <p14:tracePt t="48874" x="1379538" y="3406775"/>
          <p14:tracePt t="48882" x="1355725" y="3429000"/>
          <p14:tracePt t="48891" x="1341438" y="3444875"/>
          <p14:tracePt t="48900" x="1325563" y="3467100"/>
          <p14:tracePt t="48917" x="1303338" y="3497263"/>
          <p14:tracePt t="48934" x="1273175" y="3551238"/>
          <p14:tracePt t="48950" x="1257300" y="3589338"/>
          <p14:tracePt t="48967" x="1241425" y="3641725"/>
          <p14:tracePt t="48983" x="1227138" y="3717925"/>
          <p14:tracePt t="49001" x="1219200" y="3771900"/>
          <p14:tracePt t="49017" x="1211263" y="3810000"/>
          <p14:tracePt t="49034" x="1211263" y="3817938"/>
          <p14:tracePt t="49082" x="1211263" y="3825875"/>
          <p14:tracePt t="49098" x="1211263" y="3840163"/>
          <p14:tracePt t="49114" x="1211263" y="3848100"/>
          <p14:tracePt t="49130" x="1211263" y="3856038"/>
          <p14:tracePt t="49138" x="1211263" y="3863975"/>
          <p14:tracePt t="49154" x="1219200" y="3870325"/>
          <p14:tracePt t="49170" x="1219200" y="3886200"/>
          <p14:tracePt t="49186" x="1219200" y="3894138"/>
          <p14:tracePt t="49203" x="1219200" y="3902075"/>
          <p14:tracePt t="49242" x="1219200" y="3908425"/>
          <p14:tracePt t="60827" x="0" y="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3"/>
          <p:cNvSpPr>
            <a:spLocks noGrp="1" noChangeArrowheads="1"/>
          </p:cNvSpPr>
          <p:nvPr>
            <p:ph type="body" idx="1"/>
          </p:nvPr>
        </p:nvSpPr>
        <p:spPr>
          <a:xfrm>
            <a:off x="566738" y="1752600"/>
            <a:ext cx="8362950" cy="4267200"/>
          </a:xfrm>
        </p:spPr>
        <p:txBody>
          <a:bodyPr/>
          <a:lstStyle/>
          <a:p>
            <a:pPr algn="just" eaLnBrk="1" hangingPunct="1">
              <a:spcBef>
                <a:spcPct val="50000"/>
              </a:spcBef>
              <a:buClrTx/>
              <a:buFontTx/>
              <a:buNone/>
              <a:defRPr/>
            </a:pPr>
            <a:r>
              <a:rPr lang="en-US" altLang="zh-CN" sz="2400" b="1" dirty="0" smtClean="0">
                <a:solidFill>
                  <a:srgbClr val="0070C0"/>
                </a:solidFill>
                <a:latin typeface="Times New Roman" panose="02020603050405020304" pitchFamily="18" charset="0"/>
              </a:rPr>
              <a:t>1</a:t>
            </a:r>
            <a:r>
              <a:rPr lang="zh-CN" altLang="en-US" sz="2400" b="1" dirty="0" smtClean="0">
                <a:solidFill>
                  <a:srgbClr val="0070C0"/>
                </a:solidFill>
                <a:latin typeface="Times New Roman" panose="02020603050405020304" pitchFamily="18" charset="0"/>
              </a:rPr>
              <a:t>、分析问题</a:t>
            </a:r>
            <a:endParaRPr lang="en-US" altLang="zh-CN" sz="2400" b="1" dirty="0" smtClean="0">
              <a:solidFill>
                <a:srgbClr val="0070C0"/>
              </a:solidFill>
              <a:latin typeface="Times New Roman" panose="02020603050405020304" pitchFamily="18" charset="0"/>
            </a:endParaRPr>
          </a:p>
          <a:p>
            <a:pPr>
              <a:defRPr/>
            </a:pPr>
            <a:r>
              <a:rPr lang="zh-CN" altLang="en-US" sz="2400" b="1" dirty="0" smtClean="0"/>
              <a:t>对需要解决的问题进行分析，以求对问题有正确的理解。</a:t>
            </a:r>
          </a:p>
          <a:p>
            <a:pPr marL="0" indent="0">
              <a:buFont typeface="Wingdings" panose="05000000000000000000" pitchFamily="2" charset="2"/>
              <a:buNone/>
              <a:defRPr/>
            </a:pPr>
            <a:r>
              <a:rPr lang="zh-CN" altLang="en-US" sz="2400" b="1" dirty="0" smtClean="0">
                <a:solidFill>
                  <a:schemeClr val="hlink"/>
                </a:solidFill>
              </a:rPr>
              <a:t>解决问题的任务是什么？</a:t>
            </a:r>
          </a:p>
          <a:p>
            <a:pPr marL="0" indent="0">
              <a:buFont typeface="Wingdings" panose="05000000000000000000" pitchFamily="2" charset="2"/>
              <a:buNone/>
              <a:defRPr/>
            </a:pPr>
            <a:r>
              <a:rPr lang="zh-CN" altLang="en-US" sz="2400" b="1" dirty="0" smtClean="0">
                <a:solidFill>
                  <a:srgbClr val="FF00FF"/>
                </a:solidFill>
              </a:rPr>
              <a:t>工作过程？</a:t>
            </a:r>
          </a:p>
          <a:p>
            <a:pPr marL="0" indent="0">
              <a:buFont typeface="Wingdings" panose="05000000000000000000" pitchFamily="2" charset="2"/>
              <a:buNone/>
              <a:defRPr/>
            </a:pPr>
            <a:r>
              <a:rPr lang="zh-CN" altLang="en-US" sz="2400" b="1" dirty="0" smtClean="0">
                <a:solidFill>
                  <a:srgbClr val="3333FF"/>
                </a:solidFill>
              </a:rPr>
              <a:t>现有的条件，已知数据，对运算的精度和速度方面的要求？</a:t>
            </a:r>
          </a:p>
          <a:p>
            <a:pPr marL="0" indent="0">
              <a:buFont typeface="Wingdings" panose="05000000000000000000" pitchFamily="2" charset="2"/>
              <a:buNone/>
              <a:defRPr/>
            </a:pPr>
            <a:r>
              <a:rPr lang="zh-CN" altLang="en-US" sz="2400" b="1" dirty="0" smtClean="0">
                <a:solidFill>
                  <a:srgbClr val="FF9933"/>
                </a:solidFill>
              </a:rPr>
              <a:t>设计的硬件结构是否方便编程？</a:t>
            </a:r>
            <a:endParaRPr lang="en-US" altLang="zh-CN" sz="2400" b="1" dirty="0" smtClean="0">
              <a:solidFill>
                <a:srgbClr val="FF9933"/>
              </a:solidFill>
            </a:endParaRPr>
          </a:p>
          <a:p>
            <a:pPr marL="0" indent="0">
              <a:buFont typeface="Wingdings" panose="05000000000000000000" pitchFamily="2" charset="2"/>
              <a:buNone/>
              <a:defRPr/>
            </a:pPr>
            <a:endParaRPr lang="zh-CN" altLang="en-US" sz="2400" dirty="0" smtClean="0">
              <a:solidFill>
                <a:srgbClr val="FF9933"/>
              </a:solidFill>
            </a:endParaRPr>
          </a:p>
          <a:p>
            <a:pPr algn="just" eaLnBrk="1" hangingPunct="1">
              <a:spcBef>
                <a:spcPct val="50000"/>
              </a:spcBef>
              <a:buClrTx/>
              <a:buFontTx/>
              <a:buNone/>
              <a:defRPr/>
            </a:pPr>
            <a:endParaRPr lang="en-US" altLang="zh-CN" sz="2400" b="1" dirty="0" smtClean="0">
              <a:solidFill>
                <a:srgbClr val="0070C0"/>
              </a:solidFill>
              <a:latin typeface="Times New Roman" panose="02020603050405020304" pitchFamily="18" charset="0"/>
            </a:endParaRPr>
          </a:p>
        </p:txBody>
      </p:sp>
      <p:sp>
        <p:nvSpPr>
          <p:cNvPr id="5" name="Rectangle 2"/>
          <p:cNvSpPr txBox="1">
            <a:spLocks noChangeArrowheads="1"/>
          </p:cNvSpPr>
          <p:nvPr/>
        </p:nvSpPr>
        <p:spPr bwMode="auto">
          <a:xfrm>
            <a:off x="285750" y="785813"/>
            <a:ext cx="8001000" cy="735012"/>
          </a:xfrm>
          <a:prstGeom prst="rect">
            <a:avLst/>
          </a:prstGeom>
          <a:noFill/>
          <a:ln w="9525">
            <a:noFill/>
            <a:miter lim="800000"/>
            <a:headEnd/>
            <a:tailEnd/>
          </a:ln>
        </p:spPr>
        <p:txBody>
          <a:bodyPr anchor="b"/>
          <a:lstStyle/>
          <a:p>
            <a:pPr eaLnBrk="1" hangingPunct="1">
              <a:defRPr/>
            </a:pPr>
            <a:r>
              <a:rPr lang="en-US" altLang="zh-CN" sz="2800" kern="0" dirty="0">
                <a:solidFill>
                  <a:schemeClr val="tx2"/>
                </a:solidFill>
                <a:latin typeface="Times New Roman" pitchFamily="18" charset="0"/>
                <a:ea typeface="楷体" pitchFamily="49" charset="-122"/>
                <a:cs typeface="Times New Roman" pitchFamily="18" charset="0"/>
              </a:rPr>
              <a:t>4</a:t>
            </a:r>
            <a:r>
              <a:rPr lang="zh-CN" altLang="en-US" sz="2800" kern="0" dirty="0">
                <a:solidFill>
                  <a:schemeClr val="tx2"/>
                </a:solidFill>
                <a:latin typeface="Times New Roman" pitchFamily="18" charset="0"/>
                <a:ea typeface="楷体" pitchFamily="49" charset="-122"/>
                <a:cs typeface="Times New Roman" pitchFamily="18" charset="0"/>
              </a:rPr>
              <a:t>.</a:t>
            </a:r>
            <a:r>
              <a:rPr lang="en-US" altLang="zh-CN" sz="2800" kern="0" dirty="0">
                <a:solidFill>
                  <a:schemeClr val="tx2"/>
                </a:solidFill>
                <a:latin typeface="Times New Roman" pitchFamily="18" charset="0"/>
                <a:ea typeface="楷体" pitchFamily="49" charset="-122"/>
                <a:cs typeface="Times New Roman" pitchFamily="18" charset="0"/>
              </a:rPr>
              <a:t>2.1</a:t>
            </a:r>
            <a:r>
              <a:rPr lang="zh-CN" altLang="en-US" sz="2800" kern="0" dirty="0">
                <a:solidFill>
                  <a:schemeClr val="tx2"/>
                </a:solidFill>
                <a:latin typeface="Times New Roman" pitchFamily="18" charset="0"/>
                <a:ea typeface="楷体" pitchFamily="49" charset="-122"/>
                <a:cs typeface="Times New Roman" pitchFamily="18" charset="0"/>
              </a:rPr>
              <a:t>  编程步骤</a:t>
            </a:r>
          </a:p>
        </p:txBody>
      </p:sp>
      <p:sp>
        <p:nvSpPr>
          <p:cNvPr id="26628" name="Rectangle 2"/>
          <p:cNvSpPr>
            <a:spLocks noGrp="1" noChangeArrowheads="1"/>
          </p:cNvSpPr>
          <p:nvPr>
            <p:ph type="title"/>
          </p:nvPr>
        </p:nvSpPr>
        <p:spPr>
          <a:xfrm>
            <a:off x="285750" y="285750"/>
            <a:ext cx="8001000" cy="735013"/>
          </a:xfrm>
        </p:spPr>
        <p:txBody>
          <a:bodyPr/>
          <a:lstStyle/>
          <a:p>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4</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2</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  编程的步骤、方法和技巧</a:t>
            </a:r>
          </a:p>
        </p:txBody>
      </p:sp>
      <p:pic>
        <p:nvPicPr>
          <p:cNvPr id="26629" name="Picture 2" descr="c:\documents and settings\ibm\application data\360se6\User Data\temp\01300000323145123029807175635_s.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7199"/>
    </mc:Choice>
    <mc:Fallback xmlns="">
      <p:transition spd="slow" advTm="47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642" x="4876800" y="3802063"/>
          <p14:tracePt t="653" x="4830763" y="3733800"/>
          <p14:tracePt t="660" x="4792663" y="3665538"/>
          <p14:tracePt t="677" x="4694238" y="3551238"/>
          <p14:tracePt t="694" x="4556125" y="3444875"/>
          <p14:tracePt t="710" x="4457700" y="3368675"/>
          <p14:tracePt t="727" x="4373563" y="3314700"/>
          <p14:tracePt t="743" x="4327525" y="3284538"/>
          <p14:tracePt t="748" x="4321175" y="3276600"/>
          <p14:tracePt t="760" x="4297363" y="3260725"/>
          <p14:tracePt t="777" x="4244975" y="3246438"/>
          <p14:tracePt t="793" x="4114800" y="3192463"/>
          <p14:tracePt t="810" x="3940175" y="3124200"/>
          <p14:tracePt t="827" x="3695700" y="3025775"/>
          <p14:tracePt t="843" x="3543300" y="2963863"/>
          <p14:tracePt t="860" x="3429000" y="2917825"/>
          <p14:tracePt t="876" x="3284538" y="2879725"/>
          <p14:tracePt t="893" x="3140075" y="2819400"/>
          <p14:tracePt t="910" x="3040063" y="2797175"/>
          <p14:tracePt t="926" x="2949575" y="2773363"/>
          <p14:tracePt t="943" x="2865438" y="2751138"/>
          <p14:tracePt t="960" x="2765425" y="2735263"/>
          <p14:tracePt t="976" x="2682875" y="2705100"/>
          <p14:tracePt t="993" x="2560638" y="2651125"/>
          <p14:tracePt t="1010" x="2400300" y="2582863"/>
          <p14:tracePt t="1026" x="2346325" y="2560638"/>
          <p14:tracePt t="1043" x="2201863" y="2522538"/>
          <p14:tracePt t="1060" x="2193925" y="2522538"/>
          <p14:tracePt t="3475" x="2193925" y="2530475"/>
          <p14:tracePt t="3491" x="2201863" y="2536825"/>
          <p14:tracePt t="3498" x="2217738" y="2536825"/>
          <p14:tracePt t="3507" x="2239963" y="2544763"/>
          <p14:tracePt t="3524" x="2316163" y="2560638"/>
          <p14:tracePt t="3540" x="2460625" y="2582863"/>
          <p14:tracePt t="3557" x="2552700" y="2606675"/>
          <p14:tracePt t="3574" x="2598738" y="2620963"/>
          <p14:tracePt t="3608" x="2606675" y="2620963"/>
          <p14:tracePt t="7995" x="2620963" y="2620963"/>
          <p14:tracePt t="8004" x="2636838" y="2620963"/>
          <p14:tracePt t="8012" x="2651125" y="2620963"/>
          <p14:tracePt t="8021" x="2674938" y="2620963"/>
          <p14:tracePt t="8037" x="2689225" y="2620963"/>
          <p14:tracePt t="8054" x="2735263" y="2620963"/>
          <p14:tracePt t="8070" x="2743200" y="2620963"/>
          <p14:tracePt t="8087" x="2765425" y="2620963"/>
          <p14:tracePt t="8324" x="2781300" y="2620963"/>
          <p14:tracePt t="8331" x="2789238" y="2620963"/>
          <p14:tracePt t="8339" x="2797175" y="2620963"/>
          <p14:tracePt t="8354" x="2803525" y="2620963"/>
          <p14:tracePt t="8370" x="2835275" y="2620963"/>
          <p14:tracePt t="8387" x="2873375" y="2620963"/>
          <p14:tracePt t="8403" x="2911475" y="2620963"/>
          <p14:tracePt t="8420" x="2955925" y="2620963"/>
          <p14:tracePt t="8437" x="3001963" y="2620963"/>
          <p14:tracePt t="8453" x="3032125" y="2620963"/>
          <p14:tracePt t="8470" x="3116263" y="2636838"/>
          <p14:tracePt t="8487" x="3222625" y="2659063"/>
          <p14:tracePt t="8503" x="3298825" y="2682875"/>
          <p14:tracePt t="8520" x="3390900" y="2705100"/>
          <p14:tracePt t="8537" x="3451225" y="2720975"/>
          <p14:tracePt t="8553" x="3497263" y="2727325"/>
          <p14:tracePt t="8570" x="3521075" y="2727325"/>
          <p14:tracePt t="8708" x="3527425" y="2727325"/>
          <p14:tracePt t="8724" x="3535363" y="2727325"/>
          <p14:tracePt t="8739" x="3543300" y="2727325"/>
          <p14:tracePt t="8755" x="3559175" y="2727325"/>
          <p14:tracePt t="8780" x="3565525" y="2727325"/>
          <p14:tracePt t="8788" x="3573463" y="2727325"/>
          <p14:tracePt t="8803" x="3581400" y="2727325"/>
          <p14:tracePt t="8811" x="3589338" y="2727325"/>
          <p14:tracePt t="8820" x="3597275" y="2727325"/>
          <p14:tracePt t="8836" x="3627438" y="2727325"/>
          <p14:tracePt t="8853" x="3665538" y="2743200"/>
          <p14:tracePt t="8870" x="3703638" y="2751138"/>
          <p14:tracePt t="8886" x="3749675" y="2751138"/>
          <p14:tracePt t="8903" x="3763963" y="2759075"/>
          <p14:tracePt t="8920" x="3794125" y="2765425"/>
          <p14:tracePt t="8936" x="3810000" y="2765425"/>
          <p14:tracePt t="8953" x="3817938" y="2765425"/>
          <p14:tracePt t="8970" x="3832225" y="2765425"/>
          <p14:tracePt t="8986" x="3840163" y="2765425"/>
          <p14:tracePt t="9003" x="3848100" y="2765425"/>
          <p14:tracePt t="9020" x="3856038" y="2765425"/>
          <p14:tracePt t="9259" x="3848100" y="2765425"/>
          <p14:tracePt t="9869" x="3856038" y="2765425"/>
          <p14:tracePt t="9876" x="3870325" y="2765425"/>
          <p14:tracePt t="9885" x="3894138" y="2765425"/>
          <p14:tracePt t="9902" x="3932238" y="2759075"/>
          <p14:tracePt t="9919" x="3992563" y="2759075"/>
          <p14:tracePt t="9935" x="4092575" y="2751138"/>
          <p14:tracePt t="9952" x="4175125" y="2743200"/>
          <p14:tracePt t="9969" x="4221163" y="2743200"/>
          <p14:tracePt t="9985" x="4251325" y="2743200"/>
          <p14:tracePt t="10002" x="4259263" y="2743200"/>
          <p14:tracePt t="10018" x="4313238" y="2743200"/>
          <p14:tracePt t="10035" x="4321175" y="2751138"/>
          <p14:tracePt t="10052" x="4335463" y="2765425"/>
          <p14:tracePt t="10069" x="4381500" y="2773363"/>
          <p14:tracePt t="10085" x="4465638" y="2773363"/>
          <p14:tracePt t="10102" x="4541838" y="2773363"/>
          <p14:tracePt t="10118" x="4572000" y="2773363"/>
          <p14:tracePt t="10492" x="4579938" y="2773363"/>
          <p14:tracePt t="10500" x="4587875" y="2773363"/>
          <p14:tracePt t="10539" x="4594225" y="2773363"/>
          <p14:tracePt t="10548" x="4602163" y="2773363"/>
          <p14:tracePt t="10556" x="4618038" y="2773363"/>
          <p14:tracePt t="10568" x="4648200" y="2781300"/>
          <p14:tracePt t="10587" x="4656138" y="2789238"/>
          <p14:tracePt t="10601" x="4664075" y="2789238"/>
          <p14:tracePt t="10618" x="4678363" y="2797175"/>
          <p14:tracePt t="10635" x="4686300" y="2803525"/>
          <p14:tracePt t="10651" x="4670425" y="2803525"/>
          <p14:tracePt t="10668" x="4664075" y="2803525"/>
          <p14:tracePt t="10707" x="4670425" y="2797175"/>
          <p14:tracePt t="10718" x="4678363" y="2797175"/>
          <p14:tracePt t="10735" x="4694238" y="2797175"/>
          <p14:tracePt t="10751" x="4702175" y="2797175"/>
          <p14:tracePt t="22622" x="4686300" y="2797175"/>
          <p14:tracePt t="22629" x="4686300" y="2803525"/>
          <p14:tracePt t="22645" x="4670425" y="2803525"/>
          <p14:tracePt t="22662" x="4656138" y="2811463"/>
          <p14:tracePt t="22675" x="4648200" y="2819400"/>
          <p14:tracePt t="22692" x="4625975" y="2827338"/>
          <p14:tracePt t="22708" x="4587875" y="2841625"/>
          <p14:tracePt t="22725" x="4479925" y="2857500"/>
          <p14:tracePt t="22741" x="4237038" y="2911475"/>
          <p14:tracePt t="22758" x="4068763" y="2949575"/>
          <p14:tracePt t="22774" x="3954463" y="3001963"/>
          <p14:tracePt t="22791" x="3840163" y="3055938"/>
          <p14:tracePt t="22808" x="3741738" y="3101975"/>
          <p14:tracePt t="22824" x="3641725" y="3132138"/>
          <p14:tracePt t="22841" x="3459163" y="3178175"/>
          <p14:tracePt t="22858" x="3322638" y="3200400"/>
          <p14:tracePt t="22874" x="3238500" y="3208338"/>
          <p14:tracePt t="22891" x="3208338" y="3208338"/>
          <p14:tracePt t="22908" x="3178175" y="3208338"/>
          <p14:tracePt t="22924" x="3124200" y="3208338"/>
          <p14:tracePt t="22941" x="3086100" y="3208338"/>
          <p14:tracePt t="22958" x="3025775" y="3208338"/>
          <p14:tracePt t="22974" x="2963863" y="3208338"/>
          <p14:tracePt t="22991" x="2911475" y="3208338"/>
          <p14:tracePt t="23008" x="2849563" y="3208338"/>
          <p14:tracePt t="23024" x="2773363" y="3208338"/>
          <p14:tracePt t="23041" x="2659063" y="3200400"/>
          <p14:tracePt t="23057" x="2536825" y="3200400"/>
          <p14:tracePt t="23075" x="2460625" y="3200400"/>
          <p14:tracePt t="23091" x="2408238" y="3208338"/>
          <p14:tracePt t="23108" x="2362200" y="3208338"/>
          <p14:tracePt t="23124" x="2301875" y="3208338"/>
          <p14:tracePt t="23141" x="2225675" y="3208338"/>
          <p14:tracePt t="23158" x="2209800" y="3208338"/>
          <p14:tracePt t="23174" x="2201863" y="3208338"/>
          <p14:tracePt t="23191" x="2193925" y="3200400"/>
          <p14:tracePt t="23207" x="2179638" y="3200400"/>
          <p14:tracePt t="23224" x="2149475" y="3192463"/>
          <p14:tracePt t="23241" x="2111375" y="3184525"/>
          <p14:tracePt t="23257" x="2087563" y="3178175"/>
          <p14:tracePt t="23291" x="2079625" y="3170238"/>
          <p14:tracePt t="23350" x="2079625" y="3162300"/>
          <p14:tracePt t="23360" x="2095500" y="3154363"/>
          <p14:tracePt t="23366" x="2111375" y="3140075"/>
          <p14:tracePt t="23374" x="2141538" y="3140075"/>
          <p14:tracePt t="23391" x="2209800" y="3116263"/>
          <p14:tracePt t="23407" x="2324100" y="3108325"/>
          <p14:tracePt t="23424" x="2408238" y="3101975"/>
          <p14:tracePt t="23441" x="2498725" y="3086100"/>
          <p14:tracePt t="23457" x="2606675" y="3086100"/>
          <p14:tracePt t="23474" x="2651125" y="3078163"/>
          <p14:tracePt t="23491" x="2689225" y="3078163"/>
          <p14:tracePt t="23507" x="2697163" y="3078163"/>
          <p14:tracePt t="24398" x="2713038" y="3070225"/>
          <p14:tracePt t="24493" x="2705100" y="3070225"/>
          <p14:tracePt t="24510" x="2697163" y="3070225"/>
          <p14:tracePt t="25670" x="2674938" y="3070225"/>
          <p14:tracePt t="25678" x="2659063" y="3070225"/>
          <p14:tracePt t="25689" x="2644775" y="3070225"/>
          <p14:tracePt t="25705" x="2606675" y="3078163"/>
          <p14:tracePt t="25722" x="2536825" y="3094038"/>
          <p14:tracePt t="25739" x="2484438" y="3101975"/>
          <p14:tracePt t="25756" x="2430463" y="3108325"/>
          <p14:tracePt t="25772" x="2384425" y="3124200"/>
          <p14:tracePt t="25775" x="2332038" y="3146425"/>
          <p14:tracePt t="25789" x="2278063" y="3162300"/>
          <p14:tracePt t="25805" x="2209800" y="3178175"/>
          <p14:tracePt t="25822" x="2065338" y="3208338"/>
          <p14:tracePt t="25839" x="1973263" y="3246438"/>
          <p14:tracePt t="25855" x="1874838" y="3260725"/>
          <p14:tracePt t="25872" x="1806575" y="3292475"/>
          <p14:tracePt t="25888" x="1752600" y="3314700"/>
          <p14:tracePt t="25905" x="1684338" y="3352800"/>
          <p14:tracePt t="25922" x="1630363" y="3398838"/>
          <p14:tracePt t="25939" x="1546225" y="3444875"/>
          <p14:tracePt t="25955" x="1501775" y="3475038"/>
          <p14:tracePt t="25972" x="1455738" y="3505200"/>
          <p14:tracePt t="25988" x="1431925" y="3521075"/>
          <p14:tracePt t="26021" x="1409700" y="3527425"/>
          <p14:tracePt t="26038" x="1401763" y="3535363"/>
          <p14:tracePt t="26055" x="1393825" y="3543300"/>
          <p14:tracePt t="26072" x="1379538" y="3559175"/>
          <p14:tracePt t="26088" x="1355725" y="3565525"/>
          <p14:tracePt t="26105" x="1333500" y="3573463"/>
          <p14:tracePt t="26122" x="1311275" y="3581400"/>
          <p14:tracePt t="26138" x="1295400" y="3589338"/>
          <p14:tracePt t="26155" x="1279525" y="3589338"/>
          <p14:tracePt t="26172" x="1257300" y="3589338"/>
          <p14:tracePt t="26188" x="1241425" y="3589338"/>
          <p14:tracePt t="26205" x="1235075" y="3589338"/>
          <p14:tracePt t="26222" x="1211263" y="3581400"/>
          <p14:tracePt t="26374" x="1211263" y="3573463"/>
          <p14:tracePt t="26382" x="1211263" y="3565525"/>
          <p14:tracePt t="26391" x="1227138" y="3559175"/>
          <p14:tracePt t="26405" x="1249363" y="3551238"/>
          <p14:tracePt t="26421" x="1295400" y="3535363"/>
          <p14:tracePt t="26438" x="1349375" y="3527425"/>
          <p14:tracePt t="26455" x="1363663" y="3527425"/>
          <p14:tracePt t="26471" x="1371600" y="3527425"/>
          <p14:tracePt t="26558" x="1341438" y="3527425"/>
          <p14:tracePt t="26565" x="1317625" y="3527425"/>
          <p14:tracePt t="26573" x="1287463" y="3527425"/>
          <p14:tracePt t="26588" x="1257300" y="3527425"/>
          <p14:tracePt t="26605" x="1211263" y="3527425"/>
          <p14:tracePt t="26621" x="1165225" y="3527425"/>
          <p14:tracePt t="27127" x="1173163" y="3527425"/>
          <p14:tracePt t="27134" x="1181100" y="3527425"/>
          <p14:tracePt t="27142" x="1211263" y="3527425"/>
          <p14:tracePt t="27154" x="1235075" y="3521075"/>
          <p14:tracePt t="27171" x="1273175" y="3513138"/>
          <p14:tracePt t="27187" x="1287463" y="3513138"/>
          <p14:tracePt t="27479" x="1317625" y="3505200"/>
          <p14:tracePt t="27487" x="1363663" y="3505200"/>
          <p14:tracePt t="27495" x="1387475" y="3505200"/>
          <p14:tracePt t="27504" x="1425575" y="3497263"/>
          <p14:tracePt t="27520" x="1470025" y="3497263"/>
          <p14:tracePt t="27537" x="1493838" y="3489325"/>
          <p14:tracePt t="27554" x="1524000" y="3489325"/>
          <p14:tracePt t="27570" x="1554163" y="3482975"/>
          <p14:tracePt t="27587" x="1577975" y="3482975"/>
          <p14:tracePt t="27604" x="1592263" y="3482975"/>
          <p14:tracePt t="27620" x="1622425" y="3467100"/>
          <p14:tracePt t="27637" x="1630363" y="3467100"/>
          <p14:tracePt t="28798" x="1692275" y="3451225"/>
          <p14:tracePt t="28806" x="1768475" y="3421063"/>
          <p14:tracePt t="28820" x="1820863" y="3398838"/>
          <p14:tracePt t="28836" x="1874838" y="3382963"/>
          <p14:tracePt t="28853" x="1882775" y="3375025"/>
          <p14:tracePt t="29582" x="1874838" y="3382963"/>
          <p14:tracePt t="29590" x="1851025" y="3406775"/>
          <p14:tracePt t="29602" x="1820863" y="3429000"/>
          <p14:tracePt t="29619" x="1760538" y="3513138"/>
          <p14:tracePt t="29635" x="1646238" y="3649663"/>
          <p14:tracePt t="29652" x="1477963" y="3840163"/>
          <p14:tracePt t="29669" x="1363663" y="4016375"/>
          <p14:tracePt t="29685" x="1311275" y="4114800"/>
          <p14:tracePt t="29702" x="1311275" y="4130675"/>
          <p14:tracePt t="29751" x="1303338" y="4130675"/>
          <p14:tracePt t="29767" x="1303338" y="4137025"/>
          <p14:tracePt t="30110" x="1295400" y="4137025"/>
          <p14:tracePt t="30118" x="1295400" y="4130675"/>
          <p14:tracePt t="30127" x="1295400" y="4122738"/>
          <p14:tracePt t="30135" x="1295400" y="4114800"/>
          <p14:tracePt t="30159" x="1295400" y="4106863"/>
          <p14:tracePt t="30366" x="1295400" y="4098925"/>
          <p14:tracePt t="30374" x="1295400" y="4092575"/>
          <p14:tracePt t="30385" x="1311275" y="4076700"/>
          <p14:tracePt t="30401" x="1349375" y="4046538"/>
          <p14:tracePt t="30418" x="1387475" y="4022725"/>
          <p14:tracePt t="30434" x="1409700" y="4008438"/>
          <p14:tracePt t="32447" x="1417638" y="4008438"/>
          <p14:tracePt t="32455" x="1470025" y="4000500"/>
          <p14:tracePt t="32466" x="1531938" y="4000500"/>
          <p14:tracePt t="32483" x="1600200" y="3940175"/>
          <p14:tracePt t="32500" x="1782763" y="3932238"/>
          <p14:tracePt t="32517" x="1889125" y="3924300"/>
          <p14:tracePt t="32533" x="1958975" y="3908425"/>
          <p14:tracePt t="32550" x="2003425" y="3908425"/>
          <p14:tracePt t="32566" x="2011363" y="3908425"/>
          <p14:tracePt t="32583" x="2019300" y="3902075"/>
          <p14:tracePt t="33111" x="2027238" y="3902075"/>
          <p14:tracePt t="33119" x="2073275" y="3894138"/>
          <p14:tracePt t="33132" x="2117725" y="3894138"/>
          <p14:tracePt t="33149" x="2217738" y="3886200"/>
          <p14:tracePt t="33166" x="2346325" y="3870325"/>
          <p14:tracePt t="33182" x="2498725" y="3863975"/>
          <p14:tracePt t="33199" x="2659063" y="3863975"/>
          <p14:tracePt t="33216" x="2765425" y="3863975"/>
          <p14:tracePt t="33232" x="2819400" y="3863975"/>
          <p14:tracePt t="33249" x="2857500" y="3870325"/>
          <p14:tracePt t="33266" x="2873375" y="3870325"/>
          <p14:tracePt t="33282" x="2879725" y="3870325"/>
          <p14:tracePt t="33496" x="2895600" y="3870325"/>
          <p14:tracePt t="33510" x="2911475" y="3870325"/>
          <p14:tracePt t="33519" x="2941638" y="3870325"/>
          <p14:tracePt t="33532" x="2963863" y="3870325"/>
          <p14:tracePt t="33549" x="3063875" y="3870325"/>
          <p14:tracePt t="33565" x="3170238" y="3870325"/>
          <p14:tracePt t="33582" x="3298825" y="3894138"/>
          <p14:tracePt t="33598" x="3429000" y="3908425"/>
          <p14:tracePt t="33615" x="3451225" y="3916363"/>
          <p14:tracePt t="33632" x="3459163" y="3916363"/>
          <p14:tracePt t="34128" x="3467100" y="3916363"/>
          <p14:tracePt t="34342" x="3482975" y="3916363"/>
          <p14:tracePt t="34351" x="3489325" y="3916363"/>
          <p14:tracePt t="34358" x="3497263" y="3916363"/>
          <p14:tracePt t="34367" x="3521075" y="3916363"/>
          <p14:tracePt t="34381" x="3527425" y="3916363"/>
          <p14:tracePt t="34398" x="3551238" y="3916363"/>
          <p14:tracePt t="34414" x="3581400" y="3916363"/>
          <p14:tracePt t="34431" x="3603625" y="3916363"/>
          <p14:tracePt t="34448" x="3619500" y="3908425"/>
          <p14:tracePt t="34465" x="3627438" y="3908425"/>
          <p14:tracePt t="34481" x="3635375" y="3908425"/>
          <p14:tracePt t="35103" x="3657600" y="3908425"/>
          <p14:tracePt t="35111" x="3687763" y="3908425"/>
          <p14:tracePt t="35119" x="3725863" y="3894138"/>
          <p14:tracePt t="35131" x="3779838" y="3894138"/>
          <p14:tracePt t="35147" x="3894138" y="3878263"/>
          <p14:tracePt t="35164" x="4084638" y="3878263"/>
          <p14:tracePt t="35181" x="4259263" y="3878263"/>
          <p14:tracePt t="35198" x="4419600" y="3902075"/>
          <p14:tracePt t="35214" x="4549775" y="3902075"/>
          <p14:tracePt t="35230" x="4664075" y="3916363"/>
          <p14:tracePt t="35247" x="4678363" y="3916363"/>
          <p14:tracePt t="35999" x="4716463" y="3916363"/>
          <p14:tracePt t="36007" x="4740275" y="3916363"/>
          <p14:tracePt t="36014" x="4778375" y="3916363"/>
          <p14:tracePt t="36030" x="4800600" y="3916363"/>
          <p14:tracePt t="36046" x="4914900" y="3916363"/>
          <p14:tracePt t="36063" x="5006975" y="3916363"/>
          <p14:tracePt t="36080" x="5083175" y="3924300"/>
          <p14:tracePt t="36096" x="5135563" y="3932238"/>
          <p14:tracePt t="36113" x="5165725" y="3932238"/>
          <p14:tracePt t="36130" x="5181600" y="3940175"/>
          <p14:tracePt t="36146" x="5197475" y="3940175"/>
          <p14:tracePt t="36163" x="5227638" y="3940175"/>
          <p14:tracePt t="36180" x="5241925" y="3940175"/>
          <p14:tracePt t="36196" x="5257800" y="3940175"/>
          <p14:tracePt t="36213" x="5273675" y="3946525"/>
          <p14:tracePt t="36230" x="5280025" y="3946525"/>
          <p14:tracePt t="36246" x="5295900" y="3946525"/>
          <p14:tracePt t="36263" x="5341938" y="3962400"/>
          <p14:tracePt t="36280" x="5372100" y="3962400"/>
          <p14:tracePt t="36296" x="5394325" y="3962400"/>
          <p14:tracePt t="36313" x="5432425" y="3962400"/>
          <p14:tracePt t="36330" x="5478463" y="3962400"/>
          <p14:tracePt t="36346" x="5562600" y="3962400"/>
          <p14:tracePt t="36363" x="5654675" y="3962400"/>
          <p14:tracePt t="36380" x="5737225" y="3970338"/>
          <p14:tracePt t="36396" x="5783263" y="3970338"/>
          <p14:tracePt t="36413" x="5821363" y="3978275"/>
          <p14:tracePt t="36430" x="5837238" y="3978275"/>
          <p14:tracePt t="36446" x="5851525" y="3978275"/>
          <p14:tracePt t="36463" x="5921375" y="3992563"/>
          <p14:tracePt t="36480" x="5973763" y="4000500"/>
          <p14:tracePt t="36496" x="6011863" y="4000500"/>
          <p14:tracePt t="36513" x="6035675" y="4008438"/>
          <p14:tracePt t="36999" x="6049963" y="4008438"/>
          <p14:tracePt t="37007" x="6103938" y="4000500"/>
          <p14:tracePt t="37015" x="6134100" y="3992563"/>
          <p14:tracePt t="37029" x="6172200" y="3992563"/>
          <p14:tracePt t="37046" x="6240463" y="3984625"/>
          <p14:tracePt t="37062" x="6308725" y="3984625"/>
          <p14:tracePt t="37079" x="6340475" y="3984625"/>
          <p14:tracePt t="37279" x="6346825" y="3984625"/>
          <p14:tracePt t="37287" x="6362700" y="3984625"/>
          <p14:tracePt t="37295" x="6370638" y="3984625"/>
          <p14:tracePt t="37312" x="6423025" y="3978275"/>
          <p14:tracePt t="37329" x="6477000" y="3978275"/>
          <p14:tracePt t="37346" x="6507163" y="3978275"/>
          <p14:tracePt t="37362" x="6553200" y="3978275"/>
          <p14:tracePt t="37379" x="6607175" y="3978275"/>
          <p14:tracePt t="37395" x="6651625" y="3978275"/>
          <p14:tracePt t="37412" x="6713538" y="3978275"/>
          <p14:tracePt t="37429" x="6773863" y="3962400"/>
          <p14:tracePt t="37445" x="6819900" y="3962400"/>
          <p14:tracePt t="37462" x="6858000" y="3978275"/>
          <p14:tracePt t="37478" x="6904038" y="3984625"/>
          <p14:tracePt t="37495" x="6926263" y="3992563"/>
          <p14:tracePt t="37512" x="6956425" y="3992563"/>
          <p14:tracePt t="37528" x="6980238" y="3992563"/>
          <p14:tracePt t="37545" x="7018338" y="3992563"/>
          <p14:tracePt t="37562" x="7032625" y="3992563"/>
          <p14:tracePt t="37579" x="7048500" y="3992563"/>
          <p14:tracePt t="37595" x="7056438" y="3992563"/>
          <p14:tracePt t="37612" x="7078663" y="3992563"/>
          <p14:tracePt t="37628" x="7124700" y="4000500"/>
          <p14:tracePt t="37645" x="7178675" y="4000500"/>
          <p14:tracePt t="37662" x="7239000" y="4008438"/>
          <p14:tracePt t="37679" x="7292975" y="4008438"/>
          <p14:tracePt t="37695" x="7315200" y="4008438"/>
          <p14:tracePt t="37712" x="7345363" y="4008438"/>
          <p14:tracePt t="37728" x="7375525" y="4008438"/>
          <p14:tracePt t="37745" x="7413625" y="4000500"/>
          <p14:tracePt t="37762" x="7437438" y="4000500"/>
          <p14:tracePt t="37778" x="7451725" y="4000500"/>
          <p14:tracePt t="37795" x="7459663" y="4000500"/>
          <p14:tracePt t="38087" x="7489825" y="4000500"/>
          <p14:tracePt t="38095" x="7527925" y="3992563"/>
          <p14:tracePt t="38103" x="7573963" y="3984625"/>
          <p14:tracePt t="38111" x="7635875" y="3978275"/>
          <p14:tracePt t="38128" x="7810500" y="3970338"/>
          <p14:tracePt t="38145" x="7962900" y="3970338"/>
          <p14:tracePt t="38161" x="8069263" y="3970338"/>
          <p14:tracePt t="38178" x="8137525" y="3970338"/>
          <p14:tracePt t="38195" x="8153400" y="3970338"/>
          <p14:tracePt t="38211" x="8169275" y="3970338"/>
          <p14:tracePt t="38228" x="8183563" y="3970338"/>
          <p14:tracePt t="38245" x="8199438" y="3970338"/>
          <p14:tracePt t="38262" x="8221663" y="3962400"/>
          <p14:tracePt t="38278" x="8251825" y="3962400"/>
          <p14:tracePt t="38280" x="8259763" y="3962400"/>
          <p14:tracePt t="38295" x="8267700" y="3962400"/>
          <p14:tracePt t="38313" x="8275638" y="3954463"/>
          <p14:tracePt t="38328" x="8289925" y="3954463"/>
          <p14:tracePt t="38345" x="8313738" y="3954463"/>
          <p14:tracePt t="38361" x="8335963" y="3954463"/>
          <p14:tracePt t="38378" x="8351838" y="3954463"/>
          <p14:tracePt t="38395" x="8374063" y="3946525"/>
          <p14:tracePt t="38412" x="8382000" y="3946525"/>
          <p14:tracePt t="40288" x="8374063" y="3946525"/>
          <p14:tracePt t="40295" x="8366125" y="3946525"/>
          <p14:tracePt t="40303" x="8351838" y="3946525"/>
          <p14:tracePt t="40312" x="8313738" y="3954463"/>
          <p14:tracePt t="40326" x="8259763" y="3962400"/>
          <p14:tracePt t="40343" x="8123238" y="3984625"/>
          <p14:tracePt t="40359" x="7445375" y="4030663"/>
          <p14:tracePt t="40376" x="6675438" y="4046538"/>
          <p14:tracePt t="40393" x="5867400" y="4060825"/>
          <p14:tracePt t="40409" x="5426075" y="4084638"/>
          <p14:tracePt t="40426" x="5159375" y="4084638"/>
          <p14:tracePt t="40443" x="4906963" y="4137025"/>
          <p14:tracePt t="40460" x="4618038" y="4168775"/>
          <p14:tracePt t="40476" x="4259263" y="4191000"/>
          <p14:tracePt t="40493" x="3589338" y="4206875"/>
          <p14:tracePt t="40509" x="2925763" y="4213225"/>
          <p14:tracePt t="40526" x="2568575" y="4244975"/>
          <p14:tracePt t="40543" x="2301875" y="4251325"/>
          <p14:tracePt t="40559" x="2239963" y="4251325"/>
          <p14:tracePt t="40576" x="2111375" y="4259263"/>
          <p14:tracePt t="40593" x="2019300" y="4267200"/>
          <p14:tracePt t="40609" x="1897063" y="4267200"/>
          <p14:tracePt t="40626" x="1714500" y="4267200"/>
          <p14:tracePt t="40643" x="1439863" y="4283075"/>
          <p14:tracePt t="40659" x="1227138" y="4289425"/>
          <p14:tracePt t="40676" x="1074738" y="4305300"/>
          <p14:tracePt t="40692" x="1028700" y="4313238"/>
          <p14:tracePt t="40709" x="1028700" y="4327525"/>
          <p14:tracePt t="40736" x="1006475" y="4335463"/>
          <p14:tracePt t="40745" x="1006475" y="4343400"/>
          <p14:tracePt t="40759" x="968375" y="4365625"/>
          <p14:tracePt t="40776" x="936625" y="4403725"/>
          <p14:tracePt t="40792" x="914400" y="4419600"/>
          <p14:tracePt t="40887" x="914400" y="4427538"/>
          <p14:tracePt t="42208" x="936625" y="4427538"/>
          <p14:tracePt t="42216" x="974725" y="4427538"/>
          <p14:tracePt t="42224" x="1020763" y="4427538"/>
          <p14:tracePt t="42241" x="1150938" y="4427538"/>
          <p14:tracePt t="42258" x="1417638" y="4427538"/>
          <p14:tracePt t="42275" x="1646238" y="4427538"/>
          <p14:tracePt t="42291" x="1806575" y="4427538"/>
          <p14:tracePt t="42308" x="1897063" y="4427538"/>
          <p14:tracePt t="42324" x="1912938" y="4427538"/>
          <p14:tracePt t="42712" x="1935163" y="4419600"/>
          <p14:tracePt t="42720" x="2003425" y="4411663"/>
          <p14:tracePt t="42728" x="2027238" y="4403725"/>
          <p14:tracePt t="42741" x="2073275" y="4397375"/>
          <p14:tracePt t="42758" x="2163763" y="4381500"/>
          <p14:tracePt t="42774" x="2270125" y="4373563"/>
          <p14:tracePt t="42791" x="2384425" y="4373563"/>
          <p14:tracePt t="42794" x="2422525" y="4373563"/>
          <p14:tracePt t="42808" x="2460625" y="4373563"/>
          <p14:tracePt t="42824" x="2476500" y="4373563"/>
          <p14:tracePt t="42857" x="2492375" y="4373563"/>
          <p14:tracePt t="42874" x="2498725" y="4373563"/>
          <p14:tracePt t="42891" x="2506663" y="4373563"/>
          <p14:tracePt t="42907" x="2522538" y="4373563"/>
          <p14:tracePt t="42924" x="2530475" y="4373563"/>
          <p14:tracePt t="42968" x="2544763" y="4373563"/>
          <p14:tracePt t="42976" x="2560638" y="4373563"/>
          <p14:tracePt t="42993" x="2582863" y="4373563"/>
          <p14:tracePt t="43007" x="2613025" y="4373563"/>
          <p14:tracePt t="43024" x="2697163" y="4365625"/>
          <p14:tracePt t="43040" x="2759075" y="4365625"/>
          <p14:tracePt t="43057" x="2841625" y="4381500"/>
          <p14:tracePt t="43074" x="2925763" y="4389438"/>
          <p14:tracePt t="43091" x="3040063" y="4411663"/>
          <p14:tracePt t="43107" x="3162300" y="4427538"/>
          <p14:tracePt t="43124" x="3314700" y="4427538"/>
          <p14:tracePt t="43140" x="3375025" y="4427538"/>
          <p14:tracePt t="43157" x="3398838" y="4427538"/>
          <p14:tracePt t="43737" x="3413125" y="4427538"/>
          <p14:tracePt t="43744" x="3436938" y="4427538"/>
          <p14:tracePt t="43757" x="3467100" y="4419600"/>
          <p14:tracePt t="43773" x="3559175" y="4403725"/>
          <p14:tracePt t="43790" x="3703638" y="4403725"/>
          <p14:tracePt t="43794" x="3771900" y="4403725"/>
          <p14:tracePt t="43807" x="3856038" y="4403725"/>
          <p14:tracePt t="43823" x="4038600" y="4403725"/>
          <p14:tracePt t="43840" x="4160838" y="4403725"/>
          <p14:tracePt t="43856" x="4213225" y="4403725"/>
          <p14:tracePt t="43873" x="4229100" y="4403725"/>
          <p14:tracePt t="44152" x="4237038" y="4403725"/>
          <p14:tracePt t="44176" x="4244975" y="4403725"/>
          <p14:tracePt t="44184" x="4251325" y="4403725"/>
          <p14:tracePt t="44192" x="4259263" y="4403725"/>
          <p14:tracePt t="44206" x="4267200" y="4403725"/>
          <p14:tracePt t="44223" x="4289425" y="4403725"/>
          <p14:tracePt t="44280" x="4297363" y="4403725"/>
          <p14:tracePt t="44304" x="4305300" y="4403725"/>
          <p14:tracePt t="44312" x="4313238" y="4403725"/>
          <p14:tracePt t="44323" x="4321175" y="4403725"/>
          <p14:tracePt t="44339" x="4327525" y="4403725"/>
          <p14:tracePt t="44356" x="4343400" y="4397375"/>
          <p14:tracePt t="44389" x="4351338" y="4397375"/>
          <p14:tracePt t="44406" x="4365625" y="4397375"/>
          <p14:tracePt t="44423" x="4373563" y="4397375"/>
          <p14:tracePt t="44439" x="4389438" y="4397375"/>
          <p14:tracePt t="44472" x="4403725" y="4397375"/>
          <p14:tracePt t="45121" x="4411663" y="4397375"/>
          <p14:tracePt t="45128" x="4419600" y="4397375"/>
          <p14:tracePt t="45139" x="4427538" y="4397375"/>
          <p14:tracePt t="45155" x="4441825" y="4397375"/>
          <p14:tracePt t="45172" x="4465638" y="4397375"/>
          <p14:tracePt t="45189" x="4473575" y="4397375"/>
          <p14:tracePt t="45205" x="4495800" y="4397375"/>
          <p14:tracePt t="45239" x="4503738" y="4389438"/>
          <p14:tracePt t="46418" x="0" y="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3"/>
          <p:cNvSpPr>
            <a:spLocks noGrp="1" noChangeArrowheads="1"/>
          </p:cNvSpPr>
          <p:nvPr>
            <p:ph type="body" idx="1"/>
          </p:nvPr>
        </p:nvSpPr>
        <p:spPr>
          <a:xfrm>
            <a:off x="566738" y="1752600"/>
            <a:ext cx="8362950" cy="4267200"/>
          </a:xfrm>
        </p:spPr>
        <p:txBody>
          <a:bodyPr/>
          <a:lstStyle/>
          <a:p>
            <a:pPr algn="just" eaLnBrk="1" hangingPunct="1">
              <a:spcBef>
                <a:spcPct val="50000"/>
              </a:spcBef>
              <a:buClrTx/>
              <a:buFontTx/>
              <a:buNone/>
              <a:defRPr/>
            </a:pPr>
            <a:r>
              <a:rPr lang="en-US" altLang="zh-CN" sz="2400" b="1" dirty="0" smtClean="0">
                <a:solidFill>
                  <a:srgbClr val="0070C0"/>
                </a:solidFill>
                <a:latin typeface="Times New Roman" panose="02020603050405020304" pitchFamily="18" charset="0"/>
              </a:rPr>
              <a:t>2</a:t>
            </a:r>
            <a:r>
              <a:rPr lang="zh-CN" altLang="en-US" sz="2400" b="1" dirty="0" smtClean="0">
                <a:solidFill>
                  <a:srgbClr val="0070C0"/>
                </a:solidFill>
                <a:latin typeface="Times New Roman" panose="02020603050405020304" pitchFamily="18" charset="0"/>
              </a:rPr>
              <a:t>、确定算法</a:t>
            </a:r>
            <a:endParaRPr lang="en-US" altLang="zh-CN" sz="2400" b="1" dirty="0" smtClean="0">
              <a:solidFill>
                <a:srgbClr val="0070C0"/>
              </a:solidFill>
              <a:latin typeface="Times New Roman" panose="02020603050405020304" pitchFamily="18" charset="0"/>
            </a:endParaRPr>
          </a:p>
          <a:p>
            <a:pPr>
              <a:defRPr/>
            </a:pPr>
            <a:r>
              <a:rPr lang="zh-CN" altLang="en-US" sz="2400" b="1" dirty="0" smtClean="0">
                <a:solidFill>
                  <a:srgbClr val="3333FF"/>
                </a:solidFill>
              </a:rPr>
              <a:t>算法是如何将实际问题转化成程序模块来处理。</a:t>
            </a:r>
          </a:p>
          <a:p>
            <a:pPr>
              <a:defRPr/>
            </a:pPr>
            <a:r>
              <a:rPr lang="zh-CN" altLang="en-US" sz="2400" b="1" dirty="0" smtClean="0">
                <a:solidFill>
                  <a:srgbClr val="FF00FF"/>
                </a:solidFill>
              </a:rPr>
              <a:t>在编程以前，先要对几种不同的算法进行分析、比较，找出最适宜的算法。</a:t>
            </a:r>
          </a:p>
          <a:p>
            <a:pPr marL="0" indent="0">
              <a:buFont typeface="Wingdings" panose="05000000000000000000" pitchFamily="2" charset="2"/>
              <a:buNone/>
              <a:defRPr/>
            </a:pPr>
            <a:endParaRPr lang="zh-CN" altLang="en-US" sz="2400" dirty="0" smtClean="0">
              <a:solidFill>
                <a:srgbClr val="FF9933"/>
              </a:solidFill>
            </a:endParaRPr>
          </a:p>
          <a:p>
            <a:pPr algn="just" eaLnBrk="1" hangingPunct="1">
              <a:spcBef>
                <a:spcPct val="50000"/>
              </a:spcBef>
              <a:buClrTx/>
              <a:buFontTx/>
              <a:buNone/>
              <a:defRPr/>
            </a:pPr>
            <a:endParaRPr lang="en-US" altLang="zh-CN" sz="2400" b="1" dirty="0" smtClean="0">
              <a:solidFill>
                <a:srgbClr val="0070C0"/>
              </a:solidFill>
              <a:latin typeface="Times New Roman" panose="02020603050405020304" pitchFamily="18" charset="0"/>
            </a:endParaRPr>
          </a:p>
        </p:txBody>
      </p:sp>
      <p:sp>
        <p:nvSpPr>
          <p:cNvPr id="5" name="Rectangle 2"/>
          <p:cNvSpPr txBox="1">
            <a:spLocks noChangeArrowheads="1"/>
          </p:cNvSpPr>
          <p:nvPr/>
        </p:nvSpPr>
        <p:spPr bwMode="auto">
          <a:xfrm>
            <a:off x="285750" y="785813"/>
            <a:ext cx="8001000" cy="735012"/>
          </a:xfrm>
          <a:prstGeom prst="rect">
            <a:avLst/>
          </a:prstGeom>
          <a:noFill/>
          <a:ln w="9525">
            <a:noFill/>
            <a:miter lim="800000"/>
            <a:headEnd/>
            <a:tailEnd/>
          </a:ln>
        </p:spPr>
        <p:txBody>
          <a:bodyPr anchor="b"/>
          <a:lstStyle/>
          <a:p>
            <a:pPr eaLnBrk="1" hangingPunct="1">
              <a:defRPr/>
            </a:pPr>
            <a:r>
              <a:rPr lang="en-US" altLang="zh-CN" sz="2800" kern="0" dirty="0">
                <a:solidFill>
                  <a:schemeClr val="tx2"/>
                </a:solidFill>
                <a:latin typeface="Times New Roman" pitchFamily="18" charset="0"/>
                <a:ea typeface="楷体" pitchFamily="49" charset="-122"/>
                <a:cs typeface="Times New Roman" pitchFamily="18" charset="0"/>
              </a:rPr>
              <a:t>4</a:t>
            </a:r>
            <a:r>
              <a:rPr lang="zh-CN" altLang="en-US" sz="2800" kern="0" dirty="0">
                <a:solidFill>
                  <a:schemeClr val="tx2"/>
                </a:solidFill>
                <a:latin typeface="Times New Roman" pitchFamily="18" charset="0"/>
                <a:ea typeface="楷体" pitchFamily="49" charset="-122"/>
                <a:cs typeface="Times New Roman" pitchFamily="18" charset="0"/>
              </a:rPr>
              <a:t>.</a:t>
            </a:r>
            <a:r>
              <a:rPr lang="en-US" altLang="zh-CN" sz="2800" kern="0" dirty="0">
                <a:solidFill>
                  <a:schemeClr val="tx2"/>
                </a:solidFill>
                <a:latin typeface="Times New Roman" pitchFamily="18" charset="0"/>
                <a:ea typeface="楷体" pitchFamily="49" charset="-122"/>
                <a:cs typeface="Times New Roman" pitchFamily="18" charset="0"/>
              </a:rPr>
              <a:t>2.1</a:t>
            </a:r>
            <a:r>
              <a:rPr lang="zh-CN" altLang="en-US" sz="2800" kern="0" dirty="0">
                <a:solidFill>
                  <a:schemeClr val="tx2"/>
                </a:solidFill>
                <a:latin typeface="Times New Roman" pitchFamily="18" charset="0"/>
                <a:ea typeface="楷体" pitchFamily="49" charset="-122"/>
                <a:cs typeface="Times New Roman" pitchFamily="18" charset="0"/>
              </a:rPr>
              <a:t>  编程步骤</a:t>
            </a:r>
          </a:p>
        </p:txBody>
      </p:sp>
      <p:sp>
        <p:nvSpPr>
          <p:cNvPr id="27652" name="Rectangle 2"/>
          <p:cNvSpPr>
            <a:spLocks noGrp="1" noChangeArrowheads="1"/>
          </p:cNvSpPr>
          <p:nvPr>
            <p:ph type="title"/>
          </p:nvPr>
        </p:nvSpPr>
        <p:spPr>
          <a:xfrm>
            <a:off x="285750" y="285750"/>
            <a:ext cx="8001000" cy="735013"/>
          </a:xfrm>
        </p:spPr>
        <p:txBody>
          <a:bodyPr/>
          <a:lstStyle/>
          <a:p>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4</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2</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  编程的步骤、方法和技巧</a:t>
            </a:r>
          </a:p>
        </p:txBody>
      </p:sp>
      <p:pic>
        <p:nvPicPr>
          <p:cNvPr id="27653" name="Picture 2" descr="c:\documents and settings\ibm\application data\360se6\User Data\temp\01300000323145123029807175635_s.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7333"/>
    </mc:Choice>
    <mc:Fallback xmlns="">
      <p:transition spd="slow" advTm="373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346" x="4708525" y="3756025"/>
          <p14:tracePt t="354" x="4656138" y="3703638"/>
          <p14:tracePt t="363" x="4625975" y="3665538"/>
          <p14:tracePt t="380" x="4511675" y="3527425"/>
          <p14:tracePt t="396" x="4351338" y="3375025"/>
          <p14:tracePt t="413" x="4168775" y="3192463"/>
          <p14:tracePt t="429" x="3940175" y="2955925"/>
          <p14:tracePt t="446" x="3779838" y="2803525"/>
          <p14:tracePt t="463" x="3673475" y="2697163"/>
          <p14:tracePt t="480" x="3559175" y="2590800"/>
          <p14:tracePt t="496" x="3459163" y="2506663"/>
          <p14:tracePt t="513" x="3368675" y="2446338"/>
          <p14:tracePt t="530" x="3306763" y="2408238"/>
          <p14:tracePt t="546" x="3276600" y="2384425"/>
          <p14:tracePt t="562" x="3254375" y="2370138"/>
          <p14:tracePt t="579" x="3216275" y="2346325"/>
          <p14:tracePt t="596" x="3154363" y="2332038"/>
          <p14:tracePt t="612" x="3078163" y="2301875"/>
          <p14:tracePt t="629" x="3025775" y="2286000"/>
          <p14:tracePt t="646" x="2979738" y="2263775"/>
          <p14:tracePt t="663" x="2925763" y="2247900"/>
          <p14:tracePt t="679" x="2873375" y="2225675"/>
          <p14:tracePt t="696" x="2803525" y="2193925"/>
          <p14:tracePt t="713" x="2751138" y="2163763"/>
          <p14:tracePt t="730" x="2659063" y="2111375"/>
          <p14:tracePt t="746" x="2590800" y="2065338"/>
          <p14:tracePt t="762" x="2582863" y="2065338"/>
          <p14:tracePt t="803" x="2574925" y="2057400"/>
          <p14:tracePt t="874" x="2568575" y="2057400"/>
          <p14:tracePt t="882" x="2560638" y="2057400"/>
          <p14:tracePt t="896" x="2544763" y="2065338"/>
          <p14:tracePt t="913" x="2514600" y="2065338"/>
          <p14:tracePt t="929" x="2476500" y="2073275"/>
          <p14:tracePt t="946" x="2446338" y="2079625"/>
          <p14:tracePt t="962" x="2438400" y="2079625"/>
          <p14:tracePt t="3426" x="2454275" y="2079625"/>
          <p14:tracePt t="3466" x="2460625" y="2079625"/>
          <p14:tracePt t="8428" x="2454275" y="2103438"/>
          <p14:tracePt t="8443" x="2446338" y="2111375"/>
          <p14:tracePt t="8451" x="2438400" y="2125663"/>
          <p14:tracePt t="8459" x="2430463" y="2125663"/>
          <p14:tracePt t="8472" x="2422525" y="2141538"/>
          <p14:tracePt t="8490" x="2392363" y="2163763"/>
          <p14:tracePt t="8506" x="2362200" y="2187575"/>
          <p14:tracePt t="8523" x="2354263" y="2201863"/>
          <p14:tracePt t="8556" x="2346325" y="2201863"/>
          <p14:tracePt t="8573" x="2346325" y="2209800"/>
          <p14:tracePt t="8589" x="2324100" y="2225675"/>
          <p14:tracePt t="8606" x="2316163" y="2255838"/>
          <p14:tracePt t="8623" x="2301875" y="2270125"/>
          <p14:tracePt t="8639" x="2301875" y="2286000"/>
          <p14:tracePt t="8656" x="2293938" y="2293938"/>
          <p14:tracePt t="8673" x="2278063" y="2308225"/>
          <p14:tracePt t="8689" x="2263775" y="2324100"/>
          <p14:tracePt t="8706" x="2239963" y="2346325"/>
          <p14:tracePt t="8722" x="2201863" y="2370138"/>
          <p14:tracePt t="8739" x="2179638" y="2384425"/>
          <p14:tracePt t="8756" x="2155825" y="2400300"/>
          <p14:tracePt t="8772" x="2117725" y="2416175"/>
          <p14:tracePt t="8789" x="2049463" y="2438400"/>
          <p14:tracePt t="8806" x="2003425" y="2460625"/>
          <p14:tracePt t="8822" x="1981200" y="2460625"/>
          <p14:tracePt t="8839" x="1965325" y="2468563"/>
          <p14:tracePt t="8856" x="1958975" y="2476500"/>
          <p14:tracePt t="8872" x="1927225" y="2476500"/>
          <p14:tracePt t="8889" x="1889125" y="2492375"/>
          <p14:tracePt t="8906" x="1866900" y="2498725"/>
          <p14:tracePt t="8922" x="1851025" y="2506663"/>
          <p14:tracePt t="8979" x="1844675" y="2514600"/>
          <p14:tracePt t="8987" x="1828800" y="2522538"/>
          <p14:tracePt t="9003" x="1828800" y="2530475"/>
          <p14:tracePt t="9011" x="1812925" y="2536825"/>
          <p14:tracePt t="9035" x="1812925" y="2544763"/>
          <p14:tracePt t="9059" x="1806575" y="2544763"/>
          <p14:tracePt t="9083" x="1806575" y="2552700"/>
          <p14:tracePt t="9091" x="1798638" y="2552700"/>
          <p14:tracePt t="9108" x="1790700" y="2568575"/>
          <p14:tracePt t="9116" x="1782763" y="2574925"/>
          <p14:tracePt t="9643" x="1790700" y="2574925"/>
          <p14:tracePt t="9652" x="1820863" y="2574925"/>
          <p14:tracePt t="9659" x="1844675" y="2574925"/>
          <p14:tracePt t="9672" x="1866900" y="2574925"/>
          <p14:tracePt t="9688" x="1951038" y="2574925"/>
          <p14:tracePt t="9705" x="2111375" y="2552700"/>
          <p14:tracePt t="9722" x="2316163" y="2560638"/>
          <p14:tracePt t="9738" x="2438400" y="2560638"/>
          <p14:tracePt t="9755" x="2506663" y="2574925"/>
          <p14:tracePt t="9771" x="2530475" y="2574925"/>
          <p14:tracePt t="10195" x="2536825" y="2582863"/>
          <p14:tracePt t="10203" x="2552700" y="2590800"/>
          <p14:tracePt t="10219" x="2560638" y="2590800"/>
          <p14:tracePt t="10235" x="2574925" y="2590800"/>
          <p14:tracePt t="10243" x="2574925" y="2598738"/>
          <p14:tracePt t="10255" x="2582863" y="2598738"/>
          <p14:tracePt t="10271" x="2606675" y="2598738"/>
          <p14:tracePt t="10288" x="2613025" y="2598738"/>
          <p14:tracePt t="10388" x="2620963" y="2598738"/>
          <p14:tracePt t="10396" x="2628900" y="2598738"/>
          <p14:tracePt t="10404" x="2636838" y="2598738"/>
          <p14:tracePt t="10421" x="2682875" y="2606675"/>
          <p14:tracePt t="10438" x="2705100" y="2613025"/>
          <p14:tracePt t="10454" x="2743200" y="2628900"/>
          <p14:tracePt t="10471" x="2789238" y="2628900"/>
          <p14:tracePt t="10488" x="2835275" y="2644775"/>
          <p14:tracePt t="10504" x="2873375" y="2651125"/>
          <p14:tracePt t="10521" x="2925763" y="2651125"/>
          <p14:tracePt t="10538" x="2941638" y="2651125"/>
          <p14:tracePt t="10554" x="2955925" y="2659063"/>
          <p14:tracePt t="10595" x="2963863" y="2659063"/>
          <p14:tracePt t="10971" x="2979738" y="2659063"/>
          <p14:tracePt t="10979" x="3017838" y="2659063"/>
          <p14:tracePt t="10988" x="3063875" y="2659063"/>
          <p14:tracePt t="11004" x="3184525" y="2636838"/>
          <p14:tracePt t="11021" x="3322638" y="2636838"/>
          <p14:tracePt t="11037" x="3413125" y="2636838"/>
          <p14:tracePt t="11054" x="3444875" y="2644775"/>
          <p14:tracePt t="11071" x="3505200" y="2659063"/>
          <p14:tracePt t="11087" x="3559175" y="2659063"/>
          <p14:tracePt t="11104" x="3603625" y="2659063"/>
          <p14:tracePt t="11120" x="3635375" y="2667000"/>
          <p14:tracePt t="11137" x="3657600" y="2674938"/>
          <p14:tracePt t="11387" x="3711575" y="2674938"/>
          <p14:tracePt t="11395" x="3749675" y="2674938"/>
          <p14:tracePt t="11404" x="3771900" y="2674938"/>
          <p14:tracePt t="11420" x="3817938" y="2667000"/>
          <p14:tracePt t="11437" x="3832225" y="2667000"/>
          <p14:tracePt t="11453" x="3848100" y="2659063"/>
          <p14:tracePt t="11741" x="3870325" y="2659063"/>
          <p14:tracePt t="11748" x="3878263" y="2651125"/>
          <p14:tracePt t="11756" x="3902075" y="2651125"/>
          <p14:tracePt t="11770" x="3916363" y="2651125"/>
          <p14:tracePt t="11787" x="3946525" y="2651125"/>
          <p14:tracePt t="11790" x="3978275" y="2659063"/>
          <p14:tracePt t="11803" x="3992563" y="2659063"/>
          <p14:tracePt t="11820" x="4122738" y="2689225"/>
          <p14:tracePt t="11836" x="4244975" y="2713038"/>
          <p14:tracePt t="11853" x="4381500" y="2735263"/>
          <p14:tracePt t="11870" x="4503738" y="2751138"/>
          <p14:tracePt t="11886" x="4572000" y="2759075"/>
          <p14:tracePt t="11903" x="4618038" y="2765425"/>
          <p14:tracePt t="11920" x="4625975" y="2765425"/>
          <p14:tracePt t="12171" x="4656138" y="2751138"/>
          <p14:tracePt t="12180" x="4716463" y="2735263"/>
          <p14:tracePt t="12189" x="4762500" y="2713038"/>
          <p14:tracePt t="12203" x="4808538" y="2697163"/>
          <p14:tracePt t="12219" x="4937125" y="2667000"/>
          <p14:tracePt t="12236" x="4983163" y="2651125"/>
          <p14:tracePt t="12253" x="5006975" y="2651125"/>
          <p14:tracePt t="12269" x="5013325" y="2644775"/>
          <p14:tracePt t="12286" x="5029200" y="2644775"/>
          <p14:tracePt t="12316" x="5037138" y="2644775"/>
          <p14:tracePt t="12436" x="5045075" y="2644775"/>
          <p14:tracePt t="12443" x="5051425" y="2644775"/>
          <p14:tracePt t="12453" x="5075238" y="2644775"/>
          <p14:tracePt t="12469" x="5151438" y="2644775"/>
          <p14:tracePt t="12486" x="5273675" y="2644775"/>
          <p14:tracePt t="12503" x="5380038" y="2674938"/>
          <p14:tracePt t="12519" x="5464175" y="2689225"/>
          <p14:tracePt t="12536" x="5532438" y="2697163"/>
          <p14:tracePt t="12552" x="5584825" y="2697163"/>
          <p14:tracePt t="12569" x="5616575" y="2697163"/>
          <p14:tracePt t="12586" x="5630863" y="2697163"/>
          <p14:tracePt t="12603" x="5646738" y="2713038"/>
          <p14:tracePt t="12619" x="5654675" y="2713038"/>
          <p14:tracePt t="13020" x="5730875" y="2713038"/>
          <p14:tracePt t="13028" x="5845175" y="2697163"/>
          <p14:tracePt t="13037" x="5935663" y="2697163"/>
          <p14:tracePt t="13052" x="6134100" y="2697163"/>
          <p14:tracePt t="13069" x="6294438" y="2705100"/>
          <p14:tracePt t="13085" x="6346825" y="2705100"/>
          <p14:tracePt t="13102" x="6362700" y="2705100"/>
          <p14:tracePt t="13988" x="6370638" y="2705100"/>
          <p14:tracePt t="14068" x="6378575" y="2705100"/>
          <p14:tracePt t="14076" x="6384925" y="2705100"/>
          <p14:tracePt t="14084" x="6400800" y="2705100"/>
          <p14:tracePt t="14101" x="6423025" y="2705100"/>
          <p14:tracePt t="14118" x="6454775" y="2697163"/>
          <p14:tracePt t="14134" x="6484938" y="2697163"/>
          <p14:tracePt t="14151" x="6499225" y="2689225"/>
          <p14:tracePt t="14168" x="6530975" y="2689225"/>
          <p14:tracePt t="14184" x="6537325" y="2689225"/>
          <p14:tracePt t="14201" x="6545263" y="2689225"/>
          <p14:tracePt t="14218" x="6569075" y="2689225"/>
          <p14:tracePt t="14234" x="6575425" y="2689225"/>
          <p14:tracePt t="16084" x="6499225" y="2689225"/>
          <p14:tracePt t="16092" x="6461125" y="2697163"/>
          <p14:tracePt t="16100" x="6378575" y="2705100"/>
          <p14:tracePt t="16116" x="6218238" y="2705100"/>
          <p14:tracePt t="16133" x="6057900" y="2720975"/>
          <p14:tracePt t="16150" x="5921375" y="2727325"/>
          <p14:tracePt t="16166" x="5867400" y="2727325"/>
          <p14:tracePt t="16183" x="5829300" y="2735263"/>
          <p14:tracePt t="16200" x="5730875" y="2743200"/>
          <p14:tracePt t="16216" x="5516563" y="2759075"/>
          <p14:tracePt t="16233" x="5257800" y="2759075"/>
          <p14:tracePt t="16249" x="4983163" y="2759075"/>
          <p14:tracePt t="16266" x="4792663" y="2759075"/>
          <p14:tracePt t="16283" x="4518025" y="2759075"/>
          <p14:tracePt t="16285" x="4359275" y="2759075"/>
          <p14:tracePt t="16299" x="3978275" y="2765425"/>
          <p14:tracePt t="16316" x="3581400" y="2819400"/>
          <p14:tracePt t="16333" x="3254375" y="2849563"/>
          <p14:tracePt t="16349" x="3116263" y="2879725"/>
          <p14:tracePt t="16366" x="3086100" y="2887663"/>
          <p14:tracePt t="16399" x="3070225" y="2887663"/>
          <p14:tracePt t="16416" x="2963863" y="2903538"/>
          <p14:tracePt t="16433" x="2811463" y="2941638"/>
          <p14:tracePt t="16449" x="2674938" y="2971800"/>
          <p14:tracePt t="16466" x="2544763" y="3001963"/>
          <p14:tracePt t="16483" x="2430463" y="3040063"/>
          <p14:tracePt t="16500" x="2293938" y="3063875"/>
          <p14:tracePt t="16516" x="2111375" y="3124200"/>
          <p14:tracePt t="16532" x="1989138" y="3146425"/>
          <p14:tracePt t="16549" x="1958975" y="3154363"/>
          <p14:tracePt t="16566" x="1943100" y="3154363"/>
          <p14:tracePt t="16599" x="1943100" y="3162300"/>
          <p14:tracePt t="16620" x="1935163" y="3162300"/>
          <p14:tracePt t="16632" x="1897063" y="3170238"/>
          <p14:tracePt t="16649" x="1782763" y="3170238"/>
          <p14:tracePt t="16666" x="1722438" y="3170238"/>
          <p14:tracePt t="16683" x="1692275" y="3170238"/>
          <p14:tracePt t="16699" x="1676400" y="3170238"/>
          <p14:tracePt t="16716" x="1646238" y="3170238"/>
          <p14:tracePt t="16732" x="1630363" y="3162300"/>
          <p14:tracePt t="16788" x="1616075" y="3154363"/>
          <p14:tracePt t="16796" x="1592263" y="3140075"/>
          <p14:tracePt t="16804" x="1584325" y="3140075"/>
          <p14:tracePt t="16815" x="1562100" y="3124200"/>
          <p14:tracePt t="16832" x="1546225" y="3124200"/>
          <p14:tracePt t="16940" x="1546225" y="3116263"/>
          <p14:tracePt t="16956" x="1554163" y="3108325"/>
          <p14:tracePt t="16964" x="1554163" y="3101975"/>
          <p14:tracePt t="16972" x="1562100" y="3094038"/>
          <p14:tracePt t="16982" x="1577975" y="3094038"/>
          <p14:tracePt t="16999" x="1630363" y="3070225"/>
          <p14:tracePt t="17015" x="1668463" y="3070225"/>
          <p14:tracePt t="17032" x="1730375" y="3063875"/>
          <p14:tracePt t="17049" x="1774825" y="3055938"/>
          <p14:tracePt t="17065" x="1790700" y="3048000"/>
          <p14:tracePt t="17082" x="1798638" y="3048000"/>
          <p14:tracePt t="17099" x="1806575" y="3048000"/>
          <p14:tracePt t="17116" x="1812925" y="3048000"/>
          <p14:tracePt t="17132" x="1820863" y="3048000"/>
          <p14:tracePt t="17156" x="1828800" y="3048000"/>
          <p14:tracePt t="17180" x="1844675" y="3048000"/>
          <p14:tracePt t="17196" x="1851025" y="3048000"/>
          <p14:tracePt t="17212" x="1858963" y="3048000"/>
          <p14:tracePt t="17220" x="1866900" y="3048000"/>
          <p14:tracePt t="17232" x="1882775" y="3048000"/>
          <p14:tracePt t="17248" x="1912938" y="3048000"/>
          <p14:tracePt t="17265" x="1935163" y="3048000"/>
          <p14:tracePt t="17282" x="1951038" y="3048000"/>
          <p14:tracePt t="17299" x="1981200" y="3048000"/>
          <p14:tracePt t="17301" x="1989138" y="3048000"/>
          <p14:tracePt t="17315" x="2003425" y="3055938"/>
          <p14:tracePt t="17332" x="2065338" y="3063875"/>
          <p14:tracePt t="17348" x="2095500" y="3063875"/>
          <p14:tracePt t="17365" x="2141538" y="3078163"/>
          <p14:tracePt t="17382" x="2179638" y="3078163"/>
          <p14:tracePt t="17398" x="2193925" y="3078163"/>
          <p14:tracePt t="17415" x="2209800" y="3078163"/>
          <p14:tracePt t="17432" x="2217738" y="3078163"/>
          <p14:tracePt t="17988" x="2278063" y="3078163"/>
          <p14:tracePt t="17996" x="2339975" y="3094038"/>
          <p14:tracePt t="18005" x="2422525" y="3108325"/>
          <p14:tracePt t="18014" x="2484438" y="3116263"/>
          <p14:tracePt t="18031" x="2560638" y="3124200"/>
          <p14:tracePt t="18048" x="2628900" y="3124200"/>
          <p14:tracePt t="18064" x="2697163" y="3124200"/>
          <p14:tracePt t="18081" x="2727325" y="3124200"/>
          <p14:tracePt t="18098" x="2759075" y="3124200"/>
          <p14:tracePt t="18115" x="2781300" y="3124200"/>
          <p14:tracePt t="18131" x="2803525" y="3124200"/>
          <p14:tracePt t="18148" x="2827338" y="3124200"/>
          <p14:tracePt t="18164" x="2841625" y="3124200"/>
          <p14:tracePt t="18181" x="2849563" y="3124200"/>
          <p14:tracePt t="18198" x="2857500" y="3124200"/>
          <p14:tracePt t="18237" x="2865438" y="3124200"/>
          <p14:tracePt t="18248" x="2873375" y="3124200"/>
          <p14:tracePt t="18264" x="2879725" y="3124200"/>
          <p14:tracePt t="18281" x="2903538" y="3124200"/>
          <p14:tracePt t="18298" x="2925763" y="3124200"/>
          <p14:tracePt t="18315" x="2955925" y="3124200"/>
          <p14:tracePt t="18331" x="2971800" y="3124200"/>
          <p14:tracePt t="18348" x="2987675" y="3124200"/>
          <p14:tracePt t="18364" x="3001963" y="3124200"/>
          <p14:tracePt t="18381" x="3009900" y="3124200"/>
          <p14:tracePt t="25671" x="3017838" y="3124200"/>
          <p14:tracePt t="25758" x="3032125" y="3124200"/>
          <p14:tracePt t="25765" x="3055938" y="3116263"/>
          <p14:tracePt t="25775" x="3070225" y="3116263"/>
          <p14:tracePt t="25791" x="3101975" y="3108325"/>
          <p14:tracePt t="25808" x="3146425" y="3108325"/>
          <p14:tracePt t="25824" x="3192463" y="3101975"/>
          <p14:tracePt t="25841" x="3230563" y="3101975"/>
          <p14:tracePt t="25858" x="3292475" y="3101975"/>
          <p14:tracePt t="25875" x="3336925" y="3101975"/>
          <p14:tracePt t="25891" x="3382963" y="3101975"/>
          <p14:tracePt t="25908" x="3413125" y="3108325"/>
          <p14:tracePt t="25924" x="3459163" y="3108325"/>
          <p14:tracePt t="25941" x="3489325" y="3108325"/>
          <p14:tracePt t="25958" x="3505200" y="3108325"/>
          <p14:tracePt t="25974" x="3521075" y="3108325"/>
          <p14:tracePt t="25991" x="3535363" y="3108325"/>
          <p14:tracePt t="26008" x="3559175" y="3108325"/>
          <p14:tracePt t="26024" x="3581400" y="3108325"/>
          <p14:tracePt t="26041" x="3589338" y="3108325"/>
          <p14:tracePt t="26058" x="3603625" y="3108325"/>
          <p14:tracePt t="26074" x="3611563" y="3108325"/>
          <p14:tracePt t="26091" x="3619500" y="3108325"/>
          <p14:tracePt t="26108" x="3627438" y="3108325"/>
          <p14:tracePt t="26124" x="3641725" y="3116263"/>
          <p14:tracePt t="26141" x="3665538" y="3116263"/>
          <p14:tracePt t="26614" x="3657600" y="3116263"/>
          <p14:tracePt t="26622" x="3641725" y="3116263"/>
          <p14:tracePt t="26629" x="3627438" y="3116263"/>
          <p14:tracePt t="26640" x="3603625" y="3116263"/>
          <p14:tracePt t="26657" x="3589338" y="3116263"/>
          <p14:tracePt t="26674" x="3581400" y="3116263"/>
          <p14:tracePt t="26693" x="3573463" y="3124200"/>
          <p14:tracePt t="26709" x="3573463" y="3132138"/>
          <p14:tracePt t="26724" x="3565525" y="3132138"/>
          <p14:tracePt t="26741" x="3565525" y="3140075"/>
          <p14:tracePt t="28358" x="3581400" y="3140075"/>
          <p14:tracePt t="28373" x="3589338" y="3140075"/>
          <p14:tracePt t="28381" x="3603625" y="3140075"/>
          <p14:tracePt t="28398" x="3611563" y="3140075"/>
          <p14:tracePt t="28407" x="3619500" y="3140075"/>
          <p14:tracePt t="28422" x="3635375" y="3140075"/>
          <p14:tracePt t="28439" x="3657600" y="3132138"/>
          <p14:tracePt t="28456" x="3711575" y="3132138"/>
          <p14:tracePt t="28472" x="3863975" y="3116263"/>
          <p14:tracePt t="28489" x="4038600" y="3108325"/>
          <p14:tracePt t="28506" x="4229100" y="3108325"/>
          <p14:tracePt t="28522" x="4419600" y="3132138"/>
          <p14:tracePt t="28539" x="4525963" y="3154363"/>
          <p14:tracePt t="28556" x="4556125" y="3154363"/>
          <p14:tracePt t="28572" x="4564063" y="3154363"/>
          <p14:tracePt t="28613" x="4572000" y="3154363"/>
          <p14:tracePt t="28623" x="4579938" y="3154363"/>
          <p14:tracePt t="28639" x="4587875" y="3154363"/>
          <p14:tracePt t="28655" x="4594225" y="3154363"/>
          <p14:tracePt t="28789" x="4610100" y="3154363"/>
          <p14:tracePt t="28798" x="4618038" y="3154363"/>
          <p14:tracePt t="28807" x="4648200" y="3154363"/>
          <p14:tracePt t="28822" x="4686300" y="3154363"/>
          <p14:tracePt t="28839" x="4740275" y="3154363"/>
          <p14:tracePt t="28855" x="4808538" y="3154363"/>
          <p14:tracePt t="28872" x="4892675" y="3154363"/>
          <p14:tracePt t="28889" x="5029200" y="3154363"/>
          <p14:tracePt t="28905" x="5127625" y="3154363"/>
          <p14:tracePt t="28922" x="5235575" y="3154363"/>
          <p14:tracePt t="28938" x="5318125" y="3140075"/>
          <p14:tracePt t="28955" x="5364163" y="3132138"/>
          <p14:tracePt t="28972" x="5410200" y="3132138"/>
          <p14:tracePt t="28989" x="5464175" y="3132138"/>
          <p14:tracePt t="29005" x="5532438" y="3140075"/>
          <p14:tracePt t="29022" x="5562600" y="3146425"/>
          <p14:tracePt t="29038" x="5578475" y="3146425"/>
          <p14:tracePt t="29397" x="5600700" y="3146425"/>
          <p14:tracePt t="29407" x="5638800" y="3146425"/>
          <p14:tracePt t="29414" x="5661025" y="3146425"/>
          <p14:tracePt t="29421" x="5722938" y="3146425"/>
          <p14:tracePt t="29438" x="5837238" y="3146425"/>
          <p14:tracePt t="29455" x="5989638" y="3146425"/>
          <p14:tracePt t="29471" x="6142038" y="3146425"/>
          <p14:tracePt t="29488" x="6264275" y="3154363"/>
          <p14:tracePt t="29505" x="6308725" y="3154363"/>
          <p14:tracePt t="29521" x="6340475" y="3154363"/>
          <p14:tracePt t="29822" x="6378575" y="3154363"/>
          <p14:tracePt t="29830" x="6408738" y="3154363"/>
          <p14:tracePt t="29838" x="6438900" y="3154363"/>
          <p14:tracePt t="29854" x="6492875" y="3154363"/>
          <p14:tracePt t="29871" x="6575425" y="3146425"/>
          <p14:tracePt t="29888" x="6621463" y="3140075"/>
          <p14:tracePt t="29904" x="6651625" y="3140075"/>
          <p14:tracePt t="29921" x="6683375" y="3140075"/>
          <p14:tracePt t="29938" x="6697663" y="3140075"/>
          <p14:tracePt t="29954" x="6705600" y="3140075"/>
          <p14:tracePt t="29971" x="6713538" y="3140075"/>
          <p14:tracePt t="29988" x="6721475" y="3140075"/>
          <p14:tracePt t="30007" x="6727825" y="3140075"/>
          <p14:tracePt t="30030" x="6735763" y="3140075"/>
          <p14:tracePt t="30070" x="6743700" y="3140075"/>
          <p14:tracePt t="30102" x="6751638" y="3140075"/>
          <p14:tracePt t="30118" x="6765925" y="3140075"/>
          <p14:tracePt t="30134" x="6773863" y="3140075"/>
          <p14:tracePt t="30150" x="6789738" y="3140075"/>
          <p14:tracePt t="30166" x="6797675" y="3140075"/>
          <p14:tracePt t="30182" x="6804025" y="3140075"/>
          <p14:tracePt t="30190" x="6811963" y="3140075"/>
          <p14:tracePt t="30718" x="6819900" y="3124200"/>
          <p14:tracePt t="30725" x="6850063" y="3124200"/>
          <p14:tracePt t="30737" x="6865938" y="3124200"/>
          <p14:tracePt t="30754" x="6972300" y="3108325"/>
          <p14:tracePt t="30770" x="7146925" y="3101975"/>
          <p14:tracePt t="30787" x="7375525" y="3094038"/>
          <p14:tracePt t="30791" x="7489825" y="3094038"/>
          <p14:tracePt t="30804" x="7589838" y="3094038"/>
          <p14:tracePt t="30821" x="7712075" y="3094038"/>
          <p14:tracePt t="30837" x="7802563" y="3078163"/>
          <p14:tracePt t="30854" x="7826375" y="3063875"/>
          <p14:tracePt t="30887" x="7832725" y="3063875"/>
          <p14:tracePt t="30926" x="7840663" y="3063875"/>
          <p14:tracePt t="31030" x="7856538" y="3063875"/>
          <p14:tracePt t="31039" x="7870825" y="3063875"/>
          <p14:tracePt t="31046" x="7886700" y="3063875"/>
          <p14:tracePt t="31054" x="7902575" y="3063875"/>
          <p14:tracePt t="31070" x="7916863" y="3063875"/>
          <p14:tracePt t="31087" x="7940675" y="3063875"/>
          <p14:tracePt t="31103" x="7970838" y="3063875"/>
          <p14:tracePt t="31120" x="8023225" y="3063875"/>
          <p14:tracePt t="31137" x="8054975" y="3063875"/>
          <p14:tracePt t="31153" x="8061325" y="3063875"/>
          <p14:tracePt t="31170" x="8069263" y="3063875"/>
          <p14:tracePt t="36882" x="0" y="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3"/>
          <p:cNvSpPr>
            <a:spLocks noGrp="1" noChangeArrowheads="1"/>
          </p:cNvSpPr>
          <p:nvPr>
            <p:ph type="body" idx="1"/>
          </p:nvPr>
        </p:nvSpPr>
        <p:spPr>
          <a:xfrm>
            <a:off x="566738" y="1752600"/>
            <a:ext cx="8037512" cy="4267200"/>
          </a:xfrm>
        </p:spPr>
        <p:txBody>
          <a:bodyPr/>
          <a:lstStyle/>
          <a:p>
            <a:pPr algn="just" eaLnBrk="1" hangingPunct="1">
              <a:spcBef>
                <a:spcPct val="50000"/>
              </a:spcBef>
              <a:buClrTx/>
              <a:buFontTx/>
              <a:buNone/>
            </a:pPr>
            <a:r>
              <a:rPr lang="en-US" altLang="zh-CN" sz="2400" b="1" smtClean="0">
                <a:solidFill>
                  <a:srgbClr val="0070C0"/>
                </a:solidFill>
                <a:latin typeface="Times New Roman" panose="02020603050405020304" pitchFamily="18" charset="0"/>
              </a:rPr>
              <a:t>3</a:t>
            </a:r>
            <a:r>
              <a:rPr lang="zh-CN" altLang="en-US" sz="2400" b="1" smtClean="0">
                <a:solidFill>
                  <a:srgbClr val="0070C0"/>
                </a:solidFill>
                <a:latin typeface="Times New Roman" panose="02020603050405020304" pitchFamily="18" charset="0"/>
              </a:rPr>
              <a:t>、画程序流程图</a:t>
            </a:r>
            <a:endParaRPr lang="en-US" altLang="zh-CN" sz="2400" b="1" smtClean="0">
              <a:solidFill>
                <a:srgbClr val="0070C0"/>
              </a:solidFill>
              <a:latin typeface="Times New Roman" panose="02020603050405020304" pitchFamily="18" charset="0"/>
            </a:endParaRPr>
          </a:p>
          <a:p>
            <a:r>
              <a:rPr lang="zh-CN" altLang="en-US" sz="2400" b="1" smtClean="0">
                <a:solidFill>
                  <a:srgbClr val="FF00FF"/>
                </a:solidFill>
              </a:rPr>
              <a:t>程序流程图是使用各种图形、符号、有向线段等来说明程序设计过程的一种直观的表示。</a:t>
            </a:r>
          </a:p>
          <a:p>
            <a:r>
              <a:rPr lang="zh-CN" altLang="en-US" sz="2400" b="1" smtClean="0">
                <a:solidFill>
                  <a:srgbClr val="3333FF"/>
                </a:solidFill>
              </a:rPr>
              <a:t>流程图步骤分得越细致，编写程序是也就越方便。</a:t>
            </a:r>
          </a:p>
          <a:p>
            <a:r>
              <a:rPr lang="zh-CN" altLang="en-US" sz="2400" b="1" smtClean="0">
                <a:solidFill>
                  <a:srgbClr val="990099"/>
                </a:solidFill>
              </a:rPr>
              <a:t>画流程图是程序结构设计时采用的一种重要手段。</a:t>
            </a:r>
          </a:p>
          <a:p>
            <a:r>
              <a:rPr lang="zh-CN" altLang="en-US" sz="2400" b="1" smtClean="0">
                <a:solidFill>
                  <a:srgbClr val="FF7C80"/>
                </a:solidFill>
              </a:rPr>
              <a:t>一个系统软件有总的流程图（主程序框图）和局部的流程图。</a:t>
            </a:r>
            <a:endParaRPr lang="zh-CN" altLang="en-US" sz="2400" b="1" smtClean="0"/>
          </a:p>
          <a:p>
            <a:r>
              <a:rPr lang="zh-CN" altLang="en-US" sz="2400" b="1" smtClean="0"/>
              <a:t>流程图常采用的图形和符号。</a:t>
            </a:r>
          </a:p>
          <a:p>
            <a:pPr algn="just" eaLnBrk="1" hangingPunct="1">
              <a:spcBef>
                <a:spcPct val="50000"/>
              </a:spcBef>
              <a:buClrTx/>
              <a:buFontTx/>
              <a:buNone/>
            </a:pPr>
            <a:endParaRPr lang="en-US" altLang="zh-CN" sz="2400" b="1" smtClean="0">
              <a:solidFill>
                <a:srgbClr val="0070C0"/>
              </a:solidFill>
              <a:latin typeface="Times New Roman" panose="02020603050405020304" pitchFamily="18" charset="0"/>
            </a:endParaRPr>
          </a:p>
        </p:txBody>
      </p:sp>
      <p:sp>
        <p:nvSpPr>
          <p:cNvPr id="5" name="Rectangle 2"/>
          <p:cNvSpPr txBox="1">
            <a:spLocks noChangeArrowheads="1"/>
          </p:cNvSpPr>
          <p:nvPr/>
        </p:nvSpPr>
        <p:spPr bwMode="auto">
          <a:xfrm>
            <a:off x="285750" y="785813"/>
            <a:ext cx="8001000" cy="735012"/>
          </a:xfrm>
          <a:prstGeom prst="rect">
            <a:avLst/>
          </a:prstGeom>
          <a:noFill/>
          <a:ln w="9525">
            <a:noFill/>
            <a:miter lim="800000"/>
            <a:headEnd/>
            <a:tailEnd/>
          </a:ln>
        </p:spPr>
        <p:txBody>
          <a:bodyPr anchor="b"/>
          <a:lstStyle/>
          <a:p>
            <a:pPr eaLnBrk="1" hangingPunct="1">
              <a:defRPr/>
            </a:pPr>
            <a:r>
              <a:rPr lang="en-US" altLang="zh-CN" sz="2800" kern="0" dirty="0">
                <a:solidFill>
                  <a:schemeClr val="tx2"/>
                </a:solidFill>
                <a:latin typeface="Times New Roman" pitchFamily="18" charset="0"/>
                <a:ea typeface="楷体" pitchFamily="49" charset="-122"/>
                <a:cs typeface="Times New Roman" pitchFamily="18" charset="0"/>
              </a:rPr>
              <a:t>4</a:t>
            </a:r>
            <a:r>
              <a:rPr lang="zh-CN" altLang="en-US" sz="2800" kern="0" dirty="0">
                <a:solidFill>
                  <a:schemeClr val="tx2"/>
                </a:solidFill>
                <a:latin typeface="Times New Roman" pitchFamily="18" charset="0"/>
                <a:ea typeface="楷体" pitchFamily="49" charset="-122"/>
                <a:cs typeface="Times New Roman" pitchFamily="18" charset="0"/>
              </a:rPr>
              <a:t>.</a:t>
            </a:r>
            <a:r>
              <a:rPr lang="en-US" altLang="zh-CN" sz="2800" kern="0" dirty="0">
                <a:solidFill>
                  <a:schemeClr val="tx2"/>
                </a:solidFill>
                <a:latin typeface="Times New Roman" pitchFamily="18" charset="0"/>
                <a:ea typeface="楷体" pitchFamily="49" charset="-122"/>
                <a:cs typeface="Times New Roman" pitchFamily="18" charset="0"/>
              </a:rPr>
              <a:t>2.1</a:t>
            </a:r>
            <a:r>
              <a:rPr lang="zh-CN" altLang="en-US" sz="2800" kern="0" dirty="0">
                <a:solidFill>
                  <a:schemeClr val="tx2"/>
                </a:solidFill>
                <a:latin typeface="Times New Roman" pitchFamily="18" charset="0"/>
                <a:ea typeface="楷体" pitchFamily="49" charset="-122"/>
                <a:cs typeface="Times New Roman" pitchFamily="18" charset="0"/>
              </a:rPr>
              <a:t>  编程步骤</a:t>
            </a:r>
          </a:p>
        </p:txBody>
      </p:sp>
      <p:sp>
        <p:nvSpPr>
          <p:cNvPr id="28676" name="Rectangle 2"/>
          <p:cNvSpPr>
            <a:spLocks noGrp="1" noChangeArrowheads="1"/>
          </p:cNvSpPr>
          <p:nvPr>
            <p:ph type="title"/>
          </p:nvPr>
        </p:nvSpPr>
        <p:spPr>
          <a:xfrm>
            <a:off x="285750" y="285750"/>
            <a:ext cx="8001000" cy="735013"/>
          </a:xfrm>
        </p:spPr>
        <p:txBody>
          <a:bodyPr/>
          <a:lstStyle/>
          <a:p>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4</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2</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  编程的步骤、方法和技巧</a:t>
            </a:r>
          </a:p>
        </p:txBody>
      </p:sp>
      <p:pic>
        <p:nvPicPr>
          <p:cNvPr id="28677" name="Picture 2" descr="c:\documents and settings\ibm\application data\360se6\User Data\temp\01300000323145123029807175635_s.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3911"/>
    </mc:Choice>
    <mc:Fallback xmlns="">
      <p:transition spd="slow" advTm="83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19" x="4473575" y="3733800"/>
          <p14:tracePt t="227" x="4244975" y="3535363"/>
          <p14:tracePt t="236" x="4092575" y="3421063"/>
          <p14:tracePt t="244" x="3908425" y="3276600"/>
          <p14:tracePt t="260" x="3603625" y="3032125"/>
          <p14:tracePt t="276" x="3322638" y="2827338"/>
          <p14:tracePt t="293" x="3094038" y="2667000"/>
          <p14:tracePt t="310" x="2971800" y="2574925"/>
          <p14:tracePt t="326" x="2911475" y="2530475"/>
          <p14:tracePt t="343" x="2849563" y="2484438"/>
          <p14:tracePt t="361" x="2773363" y="2446338"/>
          <p14:tracePt t="377" x="2682875" y="2416175"/>
          <p14:tracePt t="393" x="2568575" y="2370138"/>
          <p14:tracePt t="410" x="2498725" y="2362200"/>
          <p14:tracePt t="426" x="2446338" y="2339975"/>
          <p14:tracePt t="443" x="2392363" y="2324100"/>
          <p14:tracePt t="460" x="2308225" y="2293938"/>
          <p14:tracePt t="476" x="2187575" y="2255838"/>
          <p14:tracePt t="493" x="2079625" y="2193925"/>
          <p14:tracePt t="510" x="1997075" y="2149475"/>
          <p14:tracePt t="527" x="1958975" y="2125663"/>
          <p14:tracePt t="543" x="1943100" y="2125663"/>
          <p14:tracePt t="560" x="1920875" y="2117725"/>
          <p14:tracePt t="577" x="1905000" y="2117725"/>
          <p14:tracePt t="593" x="1897063" y="2117725"/>
          <p14:tracePt t="626" x="1874838" y="2117725"/>
          <p14:tracePt t="643" x="1836738" y="2117725"/>
          <p14:tracePt t="659" x="1798638" y="2117725"/>
          <p14:tracePt t="676" x="1752600" y="2117725"/>
          <p14:tracePt t="693" x="1736725" y="2117725"/>
          <p14:tracePt t="709" x="1714500" y="2117725"/>
          <p14:tracePt t="726" x="1692275" y="2117725"/>
          <p14:tracePt t="743" x="1660525" y="2117725"/>
          <p14:tracePt t="760" x="1654175" y="2125663"/>
          <p14:tracePt t="776" x="1638300" y="2125663"/>
          <p14:tracePt t="793" x="1616075" y="2141538"/>
          <p14:tracePt t="810" x="1584325" y="2141538"/>
          <p14:tracePt t="826" x="1562100" y="2155825"/>
          <p14:tracePt t="843" x="1539875" y="2163763"/>
          <p14:tracePt t="860" x="1539875" y="2171700"/>
          <p14:tracePt t="876" x="1524000" y="2171700"/>
          <p14:tracePt t="955" x="1516063" y="2171700"/>
          <p14:tracePt t="962" x="1508125" y="2179638"/>
          <p14:tracePt t="976" x="1501775" y="2179638"/>
          <p14:tracePt t="992" x="1493838" y="2187575"/>
          <p14:tracePt t="1283" x="1485900" y="2187575"/>
          <p14:tracePt t="1292" x="1470025" y="2193925"/>
          <p14:tracePt t="1299" x="1455738" y="2201863"/>
          <p14:tracePt t="1331" x="1447800" y="2209800"/>
          <p14:tracePt t="24646" x="1485900" y="2209800"/>
          <p14:tracePt t="24654" x="1539875" y="2209800"/>
          <p14:tracePt t="24662" x="1616075" y="2193925"/>
          <p14:tracePt t="24673" x="1676400" y="2193925"/>
          <p14:tracePt t="24689" x="1912938" y="2247900"/>
          <p14:tracePt t="24706" x="2125663" y="2324100"/>
          <p14:tracePt t="24723" x="2278063" y="2384425"/>
          <p14:tracePt t="24739" x="2354263" y="2422525"/>
          <p14:tracePt t="24756" x="2484438" y="2498725"/>
          <p14:tracePt t="24773" x="2544763" y="2544763"/>
          <p14:tracePt t="24789" x="2651125" y="2620963"/>
          <p14:tracePt t="24806" x="2697163" y="2659063"/>
          <p14:tracePt t="24822" x="2743200" y="2705100"/>
          <p14:tracePt t="24839" x="2759075" y="2727325"/>
          <p14:tracePt t="24856" x="2759075" y="2735263"/>
          <p14:tracePt t="24889" x="2759075" y="2751138"/>
          <p14:tracePt t="24906" x="2759075" y="2765425"/>
          <p14:tracePt t="24922" x="2759075" y="2789238"/>
          <p14:tracePt t="24939" x="2759075" y="2803525"/>
          <p14:tracePt t="24957" x="2759075" y="2827338"/>
          <p14:tracePt t="24989" x="2759075" y="2835275"/>
          <p14:tracePt t="25014" x="2759075" y="2841625"/>
          <p14:tracePt t="25286" x="2759075" y="2835275"/>
          <p14:tracePt t="25293" x="2759075" y="2811463"/>
          <p14:tracePt t="25305" x="2759075" y="2803525"/>
          <p14:tracePt t="25322" x="2765425" y="2773363"/>
          <p14:tracePt t="25339" x="2773363" y="2743200"/>
          <p14:tracePt t="25355" x="2781300" y="2720975"/>
          <p14:tracePt t="25372" x="2789238" y="2705100"/>
          <p14:tracePt t="25389" x="2789238" y="2697163"/>
          <p14:tracePt t="25990" x="2803525" y="2682875"/>
          <p14:tracePt t="26007" x="2811463" y="2674938"/>
          <p14:tracePt t="26013" x="2827338" y="2667000"/>
          <p14:tracePt t="26022" x="2835275" y="2667000"/>
          <p14:tracePt t="26038" x="2857500" y="2667000"/>
          <p14:tracePt t="26055" x="2865438" y="2667000"/>
          <p14:tracePt t="26071" x="2873375" y="2667000"/>
          <p14:tracePt t="26094" x="2879725" y="2667000"/>
          <p14:tracePt t="26126" x="2887663" y="2667000"/>
          <p14:tracePt t="26158" x="2903538" y="2667000"/>
          <p14:tracePt t="26181" x="2911475" y="2667000"/>
          <p14:tracePt t="26214" x="2925763" y="2667000"/>
          <p14:tracePt t="26222" x="2949575" y="2667000"/>
          <p14:tracePt t="26229" x="2987675" y="2667000"/>
          <p14:tracePt t="26238" x="3009900" y="2659063"/>
          <p14:tracePt t="26255" x="3086100" y="2651125"/>
          <p14:tracePt t="26271" x="3132138" y="2651125"/>
          <p14:tracePt t="26288" x="3140075" y="2651125"/>
          <p14:tracePt t="26550" x="3132138" y="2651125"/>
          <p14:tracePt t="26558" x="3124200" y="2651125"/>
          <p14:tracePt t="26614" x="3108325" y="2651125"/>
          <p14:tracePt t="26623" x="3094038" y="2651125"/>
          <p14:tracePt t="26629" x="3070225" y="2651125"/>
          <p14:tracePt t="26638" x="3063875" y="2651125"/>
          <p14:tracePt t="26654" x="3025775" y="2644775"/>
          <p14:tracePt t="26671" x="3017838" y="2644775"/>
          <p14:tracePt t="26687" x="3001963" y="2644775"/>
          <p14:tracePt t="26704" x="3009900" y="2636838"/>
          <p14:tracePt t="26721" x="3025775" y="2628900"/>
          <p14:tracePt t="26737" x="3070225" y="2628900"/>
          <p14:tracePt t="26754" x="3132138" y="2628900"/>
          <p14:tracePt t="26771" x="3230563" y="2628900"/>
          <p14:tracePt t="26787" x="3314700" y="2628900"/>
          <p14:tracePt t="26804" x="3344863" y="2628900"/>
          <p14:tracePt t="26820" x="3368675" y="2628900"/>
          <p14:tracePt t="26837" x="3390900" y="2628900"/>
          <p14:tracePt t="26854" x="3421063" y="2628900"/>
          <p14:tracePt t="26871" x="3467100" y="2628900"/>
          <p14:tracePt t="26887" x="3489325" y="2628900"/>
          <p14:tracePt t="26904" x="3551238" y="2636838"/>
          <p14:tracePt t="26921" x="3597275" y="2644775"/>
          <p14:tracePt t="26937" x="3627438" y="2644775"/>
          <p14:tracePt t="26954" x="3635375" y="2644775"/>
          <p14:tracePt t="26971" x="3641725" y="2644775"/>
          <p14:tracePt t="26987" x="3657600" y="2636838"/>
          <p14:tracePt t="27004" x="3665538" y="2636838"/>
          <p14:tracePt t="27030" x="3673475" y="2636838"/>
          <p14:tracePt t="27038" x="3679825" y="2636838"/>
          <p14:tracePt t="27054" x="3711575" y="2636838"/>
          <p14:tracePt t="27071" x="3756025" y="2628900"/>
          <p14:tracePt t="27087" x="3794125" y="2628900"/>
          <p14:tracePt t="27104" x="3825875" y="2628900"/>
          <p14:tracePt t="27120" x="3848100" y="2628900"/>
          <p14:tracePt t="27137" x="3856038" y="2628900"/>
          <p14:tracePt t="27182" x="3870325" y="2628900"/>
          <p14:tracePt t="27198" x="3886200" y="2628900"/>
          <p14:tracePt t="27238" x="3894138" y="2628900"/>
          <p14:tracePt t="27262" x="3902075" y="2628900"/>
          <p14:tracePt t="27270" x="3908425" y="2628900"/>
          <p14:tracePt t="27277" x="3916363" y="2628900"/>
          <p14:tracePt t="27287" x="3924300" y="2628900"/>
          <p14:tracePt t="27304" x="3940175" y="2628900"/>
          <p14:tracePt t="27321" x="3954463" y="2628900"/>
          <p14:tracePt t="27337" x="4000500" y="2628900"/>
          <p14:tracePt t="27354" x="4084638" y="2628900"/>
          <p14:tracePt t="27370" x="4168775" y="2628900"/>
          <p14:tracePt t="27387" x="4267200" y="2628900"/>
          <p14:tracePt t="27404" x="4343400" y="2620963"/>
          <p14:tracePt t="27421" x="4373563" y="2620963"/>
          <p14:tracePt t="27437" x="4389438" y="2620963"/>
          <p14:tracePt t="27943" x="4403725" y="2620963"/>
          <p14:tracePt t="27949" x="4435475" y="2620963"/>
          <p14:tracePt t="27958" x="4449763" y="2620963"/>
          <p14:tracePt t="27970" x="4465638" y="2620963"/>
          <p14:tracePt t="27986" x="4503738" y="2620963"/>
          <p14:tracePt t="28003" x="4525963" y="2620963"/>
          <p14:tracePt t="28020" x="4549775" y="2628900"/>
          <p14:tracePt t="28036" x="4556125" y="2628900"/>
          <p14:tracePt t="28053" x="4564063" y="2628900"/>
          <p14:tracePt t="28070" x="4579938" y="2628900"/>
          <p14:tracePt t="28086" x="4587875" y="2628900"/>
          <p14:tracePt t="28518" x="4602163" y="2628900"/>
          <p14:tracePt t="28525" x="4632325" y="2628900"/>
          <p14:tracePt t="28536" x="4648200" y="2628900"/>
          <p14:tracePt t="28553" x="4732338" y="2628900"/>
          <p14:tracePt t="28569" x="4822825" y="2636838"/>
          <p14:tracePt t="28586" x="4884738" y="2651125"/>
          <p14:tracePt t="28603" x="4937125" y="2667000"/>
          <p14:tracePt t="28619" x="5006975" y="2682875"/>
          <p14:tracePt t="28636" x="5089525" y="2705100"/>
          <p14:tracePt t="28653" x="5189538" y="2713038"/>
          <p14:tracePt t="28669" x="5287963" y="2735263"/>
          <p14:tracePt t="28686" x="5387975" y="2743200"/>
          <p14:tracePt t="28702" x="5426075" y="2743200"/>
          <p14:tracePt t="28719" x="5464175" y="2720975"/>
          <p14:tracePt t="28736" x="5486400" y="2713038"/>
          <p14:tracePt t="28752" x="5494338" y="2713038"/>
          <p14:tracePt t="28830" x="5502275" y="2713038"/>
          <p14:tracePt t="28839" x="5502275" y="2705100"/>
          <p14:tracePt t="28853" x="5508625" y="2705100"/>
          <p14:tracePt t="28869" x="5532438" y="2697163"/>
          <p14:tracePt t="28886" x="5562600" y="2697163"/>
          <p14:tracePt t="28902" x="5592763" y="2697163"/>
          <p14:tracePt t="28919" x="5600700" y="2697163"/>
          <p14:tracePt t="29526" x="5630863" y="2689225"/>
          <p14:tracePt t="29535" x="5668963" y="2674938"/>
          <p14:tracePt t="29542" x="5707063" y="2667000"/>
          <p14:tracePt t="29552" x="5745163" y="2667000"/>
          <p14:tracePt t="29568" x="5821363" y="2659063"/>
          <p14:tracePt t="29585" x="5951538" y="2659063"/>
          <p14:tracePt t="29602" x="6088063" y="2659063"/>
          <p14:tracePt t="29618" x="6156325" y="2659063"/>
          <p14:tracePt t="29635" x="6218238" y="2659063"/>
          <p14:tracePt t="29652" x="6294438" y="2659063"/>
          <p14:tracePt t="29668" x="6416675" y="2667000"/>
          <p14:tracePt t="29685" x="6530975" y="2689225"/>
          <p14:tracePt t="29702" x="6651625" y="2720975"/>
          <p14:tracePt t="29718" x="6773863" y="2751138"/>
          <p14:tracePt t="29735" x="6789738" y="2751138"/>
          <p14:tracePt t="29991" x="6765925" y="2743200"/>
          <p14:tracePt t="29999" x="6751638" y="2743200"/>
          <p14:tracePt t="30007" x="6727825" y="2727325"/>
          <p14:tracePt t="30018" x="6713538" y="2720975"/>
          <p14:tracePt t="30035" x="6689725" y="2705100"/>
          <p14:tracePt t="30051" x="6683375" y="2705100"/>
          <p14:tracePt t="30149" x="6683375" y="2697163"/>
          <p14:tracePt t="30158" x="6705600" y="2697163"/>
          <p14:tracePt t="30168" x="6721475" y="2689225"/>
          <p14:tracePt t="30185" x="6781800" y="2689225"/>
          <p14:tracePt t="30201" x="6797675" y="2682875"/>
          <p14:tracePt t="30218" x="6804025" y="2682875"/>
          <p14:tracePt t="30399" x="6811963" y="2682875"/>
          <p14:tracePt t="30407" x="6819900" y="2674938"/>
          <p14:tracePt t="30418" x="6827838" y="2674938"/>
          <p14:tracePt t="30434" x="6850063" y="2674938"/>
          <p14:tracePt t="30451" x="6873875" y="2667000"/>
          <p14:tracePt t="30468" x="6896100" y="2651125"/>
          <p14:tracePt t="30485" x="6926263" y="2651125"/>
          <p14:tracePt t="30501" x="6950075" y="2644775"/>
          <p14:tracePt t="30518" x="6964363" y="2644775"/>
          <p14:tracePt t="30534" x="6980238" y="2644775"/>
          <p14:tracePt t="30958" x="7040563" y="2636838"/>
          <p14:tracePt t="30966" x="7108825" y="2636838"/>
          <p14:tracePt t="30973" x="7192963" y="2628900"/>
          <p14:tracePt t="30984" x="7231063" y="2620963"/>
          <p14:tracePt t="31001" x="7337425" y="2613025"/>
          <p14:tracePt t="31017" x="7421563" y="2613025"/>
          <p14:tracePt t="31034" x="7475538" y="2606675"/>
          <p14:tracePt t="31050" x="7543800" y="2606675"/>
          <p14:tracePt t="31067" x="7642225" y="2620963"/>
          <p14:tracePt t="31084" x="7704138" y="2620963"/>
          <p14:tracePt t="31100" x="7750175" y="2620963"/>
          <p14:tracePt t="31117" x="7756525" y="2620963"/>
          <p14:tracePt t="37430" x="7658100" y="2628900"/>
          <p14:tracePt t="37438" x="7543800" y="2628900"/>
          <p14:tracePt t="37448" x="7391400" y="2628900"/>
          <p14:tracePt t="37462" x="7269163" y="2628900"/>
          <p14:tracePt t="37478" x="6773863" y="2651125"/>
          <p14:tracePt t="37495" x="6523038" y="2651125"/>
          <p14:tracePt t="37512" x="6346825" y="2697163"/>
          <p14:tracePt t="37528" x="6111875" y="2743200"/>
          <p14:tracePt t="37545" x="5768975" y="2797175"/>
          <p14:tracePt t="37561" x="5470525" y="2803525"/>
          <p14:tracePt t="37578" x="5165725" y="2827338"/>
          <p14:tracePt t="37595" x="4975225" y="2827338"/>
          <p14:tracePt t="37612" x="4846638" y="2827338"/>
          <p14:tracePt t="37628" x="4740275" y="2857500"/>
          <p14:tracePt t="37645" x="4618038" y="2887663"/>
          <p14:tracePt t="37662" x="4503738" y="2903538"/>
          <p14:tracePt t="37678" x="4419600" y="2917825"/>
          <p14:tracePt t="37695" x="4389438" y="2917825"/>
          <p14:tracePt t="37711" x="4381500" y="2917825"/>
          <p14:tracePt t="38408" x="4389438" y="2917825"/>
          <p14:tracePt t="38424" x="4397375" y="2911475"/>
          <p14:tracePt t="38438" x="4403725" y="2903538"/>
          <p14:tracePt t="38455" x="4411663" y="2903538"/>
          <p14:tracePt t="38464" x="4411663" y="2895600"/>
          <p14:tracePt t="38477" x="4419600" y="2895600"/>
          <p14:tracePt t="38495" x="4427538" y="2895600"/>
          <p14:tracePt t="39951" x="4411663" y="2895600"/>
          <p14:tracePt t="39960" x="4373563" y="2895600"/>
          <p14:tracePt t="39968" x="4327525" y="2903538"/>
          <p14:tracePt t="39976" x="4297363" y="2903538"/>
          <p14:tracePt t="39993" x="4106863" y="2903538"/>
          <p14:tracePt t="40010" x="3886200" y="2903538"/>
          <p14:tracePt t="40026" x="3467100" y="2895600"/>
          <p14:tracePt t="40043" x="3048000" y="2895600"/>
          <p14:tracePt t="40046" x="2963863" y="2911475"/>
          <p14:tracePt t="40059" x="2879725" y="2949575"/>
          <p14:tracePt t="40076" x="2751138" y="3032125"/>
          <p14:tracePt t="40093" x="2628900" y="3108325"/>
          <p14:tracePt t="40109" x="2560638" y="3170238"/>
          <p14:tracePt t="40126" x="2484438" y="3222625"/>
          <p14:tracePt t="40143" x="2460625" y="3246438"/>
          <p14:tracePt t="40159" x="2446338" y="3260725"/>
          <p14:tracePt t="40176" x="2438400" y="3268663"/>
          <p14:tracePt t="40193" x="2438400" y="3276600"/>
          <p14:tracePt t="40247" x="2430463" y="3284538"/>
          <p14:tracePt t="40264" x="2422525" y="3292475"/>
          <p14:tracePt t="40271" x="2422525" y="3298825"/>
          <p14:tracePt t="40280" x="2416175" y="3306763"/>
          <p14:tracePt t="40296" x="2400300" y="3322638"/>
          <p14:tracePt t="40312" x="2392363" y="3330575"/>
          <p14:tracePt t="40326" x="2384425" y="3336925"/>
          <p14:tracePt t="40343" x="2308225" y="3390900"/>
          <p14:tracePt t="40359" x="2225675" y="3451225"/>
          <p14:tracePt t="40376" x="2163763" y="3497263"/>
          <p14:tracePt t="40393" x="2141538" y="3527425"/>
          <p14:tracePt t="40409" x="2133600" y="3535363"/>
          <p14:tracePt t="40575" x="2133600" y="3521075"/>
          <p14:tracePt t="40584" x="2149475" y="3513138"/>
          <p14:tracePt t="40592" x="2155825" y="3497263"/>
          <p14:tracePt t="40609" x="2187575" y="3475038"/>
          <p14:tracePt t="40626" x="2232025" y="3451225"/>
          <p14:tracePt t="40642" x="2301875" y="3429000"/>
          <p14:tracePt t="40659" x="2354263" y="3413125"/>
          <p14:tracePt t="40676" x="2384425" y="3406775"/>
          <p14:tracePt t="40857" x="2392363" y="3406775"/>
          <p14:tracePt t="40864" x="2416175" y="3398838"/>
          <p14:tracePt t="40875" x="2438400" y="3390900"/>
          <p14:tracePt t="40892" x="2484438" y="3390900"/>
          <p14:tracePt t="40909" x="2522538" y="3382963"/>
          <p14:tracePt t="40925" x="2568575" y="3375025"/>
          <p14:tracePt t="40943" x="2636838" y="3368675"/>
          <p14:tracePt t="40959" x="2682875" y="3368675"/>
          <p14:tracePt t="40975" x="2713038" y="3368675"/>
          <p14:tracePt t="41456" x="2735263" y="3368675"/>
          <p14:tracePt t="41464" x="2803525" y="3368675"/>
          <p14:tracePt t="41475" x="2887663" y="3368675"/>
          <p14:tracePt t="41492" x="3001963" y="3375025"/>
          <p14:tracePt t="41508" x="3063875" y="3390900"/>
          <p14:tracePt t="41525" x="3094038" y="3398838"/>
          <p14:tracePt t="41577" x="3101975" y="3398838"/>
          <p14:tracePt t="41583" x="3124200" y="3398838"/>
          <p14:tracePt t="41592" x="3146425" y="3398838"/>
          <p14:tracePt t="41608" x="3216275" y="3398838"/>
          <p14:tracePt t="41625" x="3298825" y="3398838"/>
          <p14:tracePt t="41641" x="3368675" y="3398838"/>
          <p14:tracePt t="41658" x="3413125" y="3406775"/>
          <p14:tracePt t="41675" x="3436938" y="3406775"/>
          <p14:tracePt t="41691" x="3444875" y="3406775"/>
          <p14:tracePt t="49721" x="3451225" y="3406775"/>
          <p14:tracePt t="49729" x="3482975" y="3390900"/>
          <p14:tracePt t="49737" x="3505200" y="3382963"/>
          <p14:tracePt t="49752" x="3543300" y="3375025"/>
          <p14:tracePt t="49768" x="3649663" y="3368675"/>
          <p14:tracePt t="49784" x="3817938" y="3336925"/>
          <p14:tracePt t="49801" x="3902075" y="3336925"/>
          <p14:tracePt t="49818" x="4038600" y="3336925"/>
          <p14:tracePt t="49834" x="4229100" y="3352800"/>
          <p14:tracePt t="49851" x="4525963" y="3421063"/>
          <p14:tracePt t="49868" x="4846638" y="3535363"/>
          <p14:tracePt t="49884" x="5151438" y="3649663"/>
          <p14:tracePt t="49901" x="5303838" y="3711575"/>
          <p14:tracePt t="49918" x="5394325" y="3756025"/>
          <p14:tracePt t="49934" x="5456238" y="3794125"/>
          <p14:tracePt t="49952" x="5470525" y="3802063"/>
          <p14:tracePt t="49968" x="5478463" y="3810000"/>
          <p14:tracePt t="49984" x="5486400" y="3810000"/>
          <p14:tracePt t="50001" x="5494338" y="3817938"/>
          <p14:tracePt t="50018" x="5508625" y="3832225"/>
          <p14:tracePt t="50034" x="5540375" y="3856038"/>
          <p14:tracePt t="50051" x="5570538" y="3870325"/>
          <p14:tracePt t="50068" x="5584825" y="3878263"/>
          <p14:tracePt t="50084" x="5616575" y="3894138"/>
          <p14:tracePt t="50101" x="5630863" y="3902075"/>
          <p14:tracePt t="50118" x="5692775" y="3916363"/>
          <p14:tracePt t="50134" x="5737225" y="3946525"/>
          <p14:tracePt t="50152" x="5799138" y="3978275"/>
          <p14:tracePt t="50168" x="5807075" y="3984625"/>
          <p14:tracePt t="50353" x="5783263" y="3984625"/>
          <p14:tracePt t="50361" x="5753100" y="3984625"/>
          <p14:tracePt t="50370" x="5699125" y="3984625"/>
          <p14:tracePt t="50385" x="5654675" y="3984625"/>
          <p14:tracePt t="50401" x="5532438" y="3962400"/>
          <p14:tracePt t="50417" x="5402263" y="3940175"/>
          <p14:tracePt t="50434" x="5326063" y="3916363"/>
          <p14:tracePt t="50451" x="5303838" y="3908425"/>
          <p14:tracePt t="50617" x="5257800" y="3902075"/>
          <p14:tracePt t="50624" x="5211763" y="3902075"/>
          <p14:tracePt t="50634" x="5173663" y="3902075"/>
          <p14:tracePt t="50650" x="5067300" y="3894138"/>
          <p14:tracePt t="50667" x="5013325" y="3886200"/>
          <p14:tracePt t="50684" x="4999038" y="3886200"/>
          <p14:tracePt t="51049" x="4991100" y="3886200"/>
          <p14:tracePt t="51272" x="5021263" y="3886200"/>
          <p14:tracePt t="51281" x="5135563" y="3886200"/>
          <p14:tracePt t="51289" x="5265738" y="3870325"/>
          <p14:tracePt t="51300" x="5448300" y="3870325"/>
          <p14:tracePt t="51317" x="5715000" y="3870325"/>
          <p14:tracePt t="51333" x="5859463" y="3870325"/>
          <p14:tracePt t="51350" x="5943600" y="3870325"/>
          <p14:tracePt t="51366" x="5965825" y="3870325"/>
          <p14:tracePt t="51729" x="5981700" y="3870325"/>
          <p14:tracePt t="51737" x="5989638" y="3870325"/>
          <p14:tracePt t="51749" x="6003925" y="3870325"/>
          <p14:tracePt t="51766" x="6019800" y="3870325"/>
          <p14:tracePt t="51783" x="6035675" y="3870325"/>
          <p14:tracePt t="51800" x="6042025" y="3870325"/>
          <p14:tracePt t="51816" x="6049963" y="3870325"/>
          <p14:tracePt t="54770" x="5965825" y="3870325"/>
          <p14:tracePt t="54778" x="5851525" y="3870325"/>
          <p14:tracePt t="54785" x="5715000" y="3863975"/>
          <p14:tracePt t="54797" x="5502275" y="3863975"/>
          <p14:tracePt t="54814" x="5083175" y="3832225"/>
          <p14:tracePt t="54830" x="4740275" y="3810000"/>
          <p14:tracePt t="54847" x="4244975" y="3870325"/>
          <p14:tracePt t="54863" x="3779838" y="3954463"/>
          <p14:tracePt t="54880" x="3140075" y="4130675"/>
          <p14:tracePt t="54897" x="3032125" y="4168775"/>
          <p14:tracePt t="54913" x="2751138" y="4321175"/>
          <p14:tracePt t="54930" x="2720975" y="4343400"/>
          <p14:tracePt t="54947" x="2720975" y="4351338"/>
          <p14:tracePt t="55000" x="2713038" y="4365625"/>
          <p14:tracePt t="55010" x="2697163" y="4373563"/>
          <p14:tracePt t="55018" x="2682875" y="4381500"/>
          <p14:tracePt t="55030" x="2659063" y="4389438"/>
          <p14:tracePt t="55047" x="2620963" y="4403725"/>
          <p14:tracePt t="55063" x="2568575" y="4411663"/>
          <p14:tracePt t="55081" x="2514600" y="4419600"/>
          <p14:tracePt t="55084" x="2484438" y="4427538"/>
          <p14:tracePt t="55097" x="2430463" y="4435475"/>
          <p14:tracePt t="55113" x="2370138" y="4435475"/>
          <p14:tracePt t="55130" x="2301875" y="4435475"/>
          <p14:tracePt t="55147" x="2201863" y="4419600"/>
          <p14:tracePt t="55163" x="2117725" y="4403725"/>
          <p14:tracePt t="55180" x="2073275" y="4403725"/>
          <p14:tracePt t="55197" x="2049463" y="4397375"/>
          <p14:tracePt t="55529" x="2049463" y="4381500"/>
          <p14:tracePt t="55537" x="2065338" y="4381500"/>
          <p14:tracePt t="55546" x="2073275" y="4373563"/>
          <p14:tracePt t="55563" x="2079625" y="4373563"/>
          <p14:tracePt t="55580" x="2095500" y="4373563"/>
          <p14:tracePt t="55596" x="2103438" y="4373563"/>
          <p14:tracePt t="55859" x="2117725" y="4365625"/>
          <p14:tracePt t="55867" x="2141538" y="4365625"/>
          <p14:tracePt t="55879" x="2163763" y="4365625"/>
          <p14:tracePt t="55896" x="2209800" y="4365625"/>
          <p14:tracePt t="55913" x="2263775" y="4365625"/>
          <p14:tracePt t="55929" x="2301875" y="4359275"/>
          <p14:tracePt t="55946" x="2324100" y="4359275"/>
          <p14:tracePt t="55963" x="2339975" y="4359275"/>
          <p14:tracePt t="55979" x="2346325" y="4351338"/>
          <p14:tracePt t="55996" x="2362200" y="4351338"/>
          <p14:tracePt t="56722" x="2370138" y="4343400"/>
          <p14:tracePt t="56731" x="2392363" y="4343400"/>
          <p14:tracePt t="56737" x="2400300" y="4343400"/>
          <p14:tracePt t="56745" x="2416175" y="4343400"/>
          <p14:tracePt t="56778" x="2422525" y="4343400"/>
          <p14:tracePt t="56800" x="2430463" y="4343400"/>
          <p14:tracePt t="56810" x="2438400" y="4343400"/>
          <p14:tracePt t="56818" x="2454275" y="4343400"/>
          <p14:tracePt t="56828" x="2468563" y="4335463"/>
          <p14:tracePt t="56845" x="2544763" y="4335463"/>
          <p14:tracePt t="56862" x="2644775" y="4335463"/>
          <p14:tracePt t="56878" x="2781300" y="4351338"/>
          <p14:tracePt t="56895" x="2849563" y="4365625"/>
          <p14:tracePt t="56911" x="2887663" y="4365625"/>
          <p14:tracePt t="56928" x="2917825" y="4365625"/>
          <p14:tracePt t="56945" x="2979738" y="4365625"/>
          <p14:tracePt t="56962" x="3009900" y="4365625"/>
          <p14:tracePt t="56978" x="3048000" y="4373563"/>
          <p14:tracePt t="56995" x="3078163" y="4373563"/>
          <p14:tracePt t="57012" x="3094038" y="4373563"/>
          <p14:tracePt t="57028" x="3108325" y="4373563"/>
          <p14:tracePt t="57065" x="3116263" y="4373563"/>
          <p14:tracePt t="57194" x="3132138" y="4373563"/>
          <p14:tracePt t="57201" x="3140075" y="4373563"/>
          <p14:tracePt t="57211" x="3162300" y="4373563"/>
          <p14:tracePt t="57228" x="3208338" y="4359275"/>
          <p14:tracePt t="57245" x="3246438" y="4359275"/>
          <p14:tracePt t="57261" x="3284538" y="4359275"/>
          <p14:tracePt t="57278" x="3298825" y="4359275"/>
          <p14:tracePt t="57295" x="3306763" y="4359275"/>
          <p14:tracePt t="57311" x="3314700" y="4359275"/>
          <p14:tracePt t="57328" x="3322638" y="4359275"/>
          <p14:tracePt t="57778" x="3336925" y="4359275"/>
          <p14:tracePt t="57786" x="3375025" y="4351338"/>
          <p14:tracePt t="57794" x="3436938" y="4351338"/>
          <p14:tracePt t="57811" x="3543300" y="4343400"/>
          <p14:tracePt t="57828" x="3657600" y="4343400"/>
          <p14:tracePt t="57844" x="3763963" y="4343400"/>
          <p14:tracePt t="57861" x="3863975" y="4343400"/>
          <p14:tracePt t="57878" x="3924300" y="4343400"/>
          <p14:tracePt t="57894" x="3978275" y="4343400"/>
          <p14:tracePt t="57911" x="4022725" y="4335463"/>
          <p14:tracePt t="57928" x="4054475" y="4327525"/>
          <p14:tracePt t="57944" x="4076700" y="4327525"/>
          <p14:tracePt t="57961" x="4092575" y="4327525"/>
          <p14:tracePt t="58266" x="4114800" y="4327525"/>
          <p14:tracePt t="58274" x="4137025" y="4327525"/>
          <p14:tracePt t="58282" x="4152900" y="4327525"/>
          <p14:tracePt t="58294" x="4168775" y="4321175"/>
          <p14:tracePt t="58311" x="4206875" y="4321175"/>
          <p14:tracePt t="58327" x="4237038" y="4321175"/>
          <p14:tracePt t="58344" x="4244975" y="4321175"/>
          <p14:tracePt t="58361" x="4251325" y="4321175"/>
          <p14:tracePt t="58377" x="4259263" y="4321175"/>
          <p14:tracePt t="59307" x="4283075" y="4321175"/>
          <p14:tracePt t="59313" x="4351338" y="4313238"/>
          <p14:tracePt t="59326" x="4373563" y="4305300"/>
          <p14:tracePt t="59343" x="4435475" y="4305300"/>
          <p14:tracePt t="59360" x="4495800" y="4305300"/>
          <p14:tracePt t="59377" x="4564063" y="4305300"/>
          <p14:tracePt t="59393" x="4702175" y="4305300"/>
          <p14:tracePt t="59410" x="4838700" y="4305300"/>
          <p14:tracePt t="59426" x="4968875" y="4305300"/>
          <p14:tracePt t="59443" x="5051425" y="4313238"/>
          <p14:tracePt t="59460" x="5097463" y="4327525"/>
          <p14:tracePt t="59476" x="5121275" y="4327525"/>
          <p14:tracePt t="59493" x="5127625" y="4327525"/>
          <p14:tracePt t="61954" x="5189538" y="4327525"/>
          <p14:tracePt t="61962" x="5295900" y="4327525"/>
          <p14:tracePt t="61974" x="5387975" y="4327525"/>
          <p14:tracePt t="61991" x="5638800" y="4359275"/>
          <p14:tracePt t="62007" x="5959475" y="4419600"/>
          <p14:tracePt t="62024" x="6302375" y="4473575"/>
          <p14:tracePt t="62041" x="6530975" y="4525963"/>
          <p14:tracePt t="62058" x="6675438" y="4549775"/>
          <p14:tracePt t="62074" x="6904038" y="4564063"/>
          <p14:tracePt t="62091" x="7026275" y="4564063"/>
          <p14:tracePt t="62107" x="7094538" y="4564063"/>
          <p14:tracePt t="62124" x="7132638" y="4564063"/>
          <p14:tracePt t="62141" x="7140575" y="4564063"/>
          <p14:tracePt t="62571" x="7178675" y="4564063"/>
          <p14:tracePt t="62579" x="7277100" y="4549775"/>
          <p14:tracePt t="62590" x="7369175" y="4541838"/>
          <p14:tracePt t="62607" x="7551738" y="4511675"/>
          <p14:tracePt t="62610" x="7635875" y="4495800"/>
          <p14:tracePt t="62624" x="7673975" y="4495800"/>
          <p14:tracePt t="62640" x="7742238" y="4487863"/>
          <p14:tracePt t="62657" x="7802563" y="4473575"/>
          <p14:tracePt t="62674" x="7848600" y="4465638"/>
          <p14:tracePt t="62690" x="7908925" y="4457700"/>
          <p14:tracePt t="62707" x="7924800" y="4457700"/>
          <p14:tracePt t="63307" x="7940675" y="4441825"/>
          <p14:tracePt t="63315" x="7954963" y="4427538"/>
          <p14:tracePt t="63323" x="7978775" y="4419600"/>
          <p14:tracePt t="63340" x="8008938" y="4403725"/>
          <p14:tracePt t="63356" x="8031163" y="4389438"/>
          <p14:tracePt t="63373" x="8054975" y="4381500"/>
          <p14:tracePt t="63390" x="8061325" y="4373563"/>
          <p14:tracePt t="63406" x="8077200" y="4365625"/>
          <p14:tracePt t="63423" x="8085138" y="4365625"/>
          <p14:tracePt t="65035" x="8077200" y="4365625"/>
          <p14:tracePt t="65731" x="8054975" y="4365625"/>
          <p14:tracePt t="65740" x="7970838" y="4381500"/>
          <p14:tracePt t="65747" x="7878763" y="4397375"/>
          <p14:tracePt t="65755" x="7764463" y="4397375"/>
          <p14:tracePt t="65771" x="7597775" y="4397375"/>
          <p14:tracePt t="65788" x="7383463" y="4389438"/>
          <p14:tracePt t="65804" x="7208838" y="4373563"/>
          <p14:tracePt t="65821" x="7094538" y="4373563"/>
          <p14:tracePt t="65837" x="6988175" y="4373563"/>
          <p14:tracePt t="65854" x="6683375" y="4397375"/>
          <p14:tracePt t="65871" x="6080125" y="4389438"/>
          <p14:tracePt t="65887" x="5540375" y="4397375"/>
          <p14:tracePt t="65904" x="5181600" y="4403725"/>
          <p14:tracePt t="65921" x="4999038" y="4411663"/>
          <p14:tracePt t="65938" x="4914900" y="4411663"/>
          <p14:tracePt t="65954" x="4854575" y="4419600"/>
          <p14:tracePt t="65971" x="4746625" y="4419600"/>
          <p14:tracePt t="65987" x="4441825" y="4419600"/>
          <p14:tracePt t="66004" x="4130675" y="4419600"/>
          <p14:tracePt t="66021" x="3924300" y="4419600"/>
          <p14:tracePt t="66037" x="3756025" y="4419600"/>
          <p14:tracePt t="66054" x="3649663" y="4419600"/>
          <p14:tracePt t="66071" x="3603625" y="4419600"/>
          <p14:tracePt t="66087" x="3559175" y="4419600"/>
          <p14:tracePt t="66104" x="3513138" y="4427538"/>
          <p14:tracePt t="66107" x="3467100" y="4435475"/>
          <p14:tracePt t="66121" x="3429000" y="4441825"/>
          <p14:tracePt t="66138" x="3375025" y="4441825"/>
          <p14:tracePt t="66154" x="3360738" y="4441825"/>
          <p14:tracePt t="66235" x="3352800" y="4441825"/>
          <p14:tracePt t="66243" x="3336925" y="4441825"/>
          <p14:tracePt t="66254" x="3330575" y="4441825"/>
          <p14:tracePt t="66270" x="3306763" y="4441825"/>
          <p14:tracePt t="66287" x="3298825" y="4441825"/>
          <p14:tracePt t="66320" x="3292475" y="4441825"/>
          <p14:tracePt t="66531" x="3276600" y="4441825"/>
          <p14:tracePt t="66539" x="3260725" y="4441825"/>
          <p14:tracePt t="66547" x="3254375" y="4441825"/>
          <p14:tracePt t="66556" x="3246438" y="4441825"/>
          <p14:tracePt t="66571" x="3238500" y="4441825"/>
          <p14:tracePt t="66618" x="3230563" y="4441825"/>
          <p14:tracePt t="77253" x="3222625" y="4441825"/>
          <p14:tracePt t="77261" x="3178175" y="4457700"/>
          <p14:tracePt t="77268" x="3170238" y="4457700"/>
          <p14:tracePt t="77278" x="3162300" y="4465638"/>
          <p14:tracePt t="77294" x="3124200" y="4473575"/>
          <p14:tracePt t="77311" x="3094038" y="4495800"/>
          <p14:tracePt t="77328" x="3070225" y="4518025"/>
          <p14:tracePt t="77344" x="3055938" y="4533900"/>
          <p14:tracePt t="77361" x="3040063" y="4549775"/>
          <p14:tracePt t="77378" x="3009900" y="4579938"/>
          <p14:tracePt t="77394" x="2963863" y="4618038"/>
          <p14:tracePt t="77411" x="2835275" y="4678363"/>
          <p14:tracePt t="77428" x="2697163" y="4746625"/>
          <p14:tracePt t="77444" x="2560638" y="4838700"/>
          <p14:tracePt t="77461" x="2506663" y="4892675"/>
          <p14:tracePt t="77478" x="2468563" y="4930775"/>
          <p14:tracePt t="77494" x="2438400" y="4968875"/>
          <p14:tracePt t="77511" x="2408238" y="4991100"/>
          <p14:tracePt t="77528" x="2362200" y="5029200"/>
          <p14:tracePt t="77544" x="2308225" y="5059363"/>
          <p14:tracePt t="77561" x="2255838" y="5075238"/>
          <p14:tracePt t="77578" x="2193925" y="5113338"/>
          <p14:tracePt t="77594" x="2117725" y="5127625"/>
          <p14:tracePt t="77611" x="2049463" y="5151438"/>
          <p14:tracePt t="77614" x="2027238" y="5159375"/>
          <p14:tracePt t="77627" x="1997075" y="5165725"/>
          <p14:tracePt t="77644" x="1989138" y="5165725"/>
          <p14:tracePt t="77661" x="1981200" y="5173663"/>
          <p14:tracePt t="77893" x="1989138" y="5173663"/>
          <p14:tracePt t="77901" x="1997075" y="5173663"/>
          <p14:tracePt t="77911" x="2027238" y="5165725"/>
          <p14:tracePt t="77927" x="2087563" y="5165725"/>
          <p14:tracePt t="77944" x="2187575" y="5165725"/>
          <p14:tracePt t="77961" x="2278063" y="5159375"/>
          <p14:tracePt t="77977" x="2346325" y="5159375"/>
          <p14:tracePt t="77994" x="2378075" y="5159375"/>
          <p14:tracePt t="78011" x="2384425" y="5159375"/>
          <p14:tracePt t="78603" x="2392363" y="5159375"/>
          <p14:tracePt t="78615" x="2416175" y="5159375"/>
          <p14:tracePt t="78621" x="2454275" y="5151438"/>
          <p14:tracePt t="78629" x="2492375" y="5143500"/>
          <p14:tracePt t="78643" x="2522538" y="5143500"/>
          <p14:tracePt t="78659" x="2651125" y="5127625"/>
          <p14:tracePt t="78676" x="2735263" y="5127625"/>
          <p14:tracePt t="78693" x="2865438" y="5127625"/>
          <p14:tracePt t="78710" x="2987675" y="5127625"/>
          <p14:tracePt t="78727" x="3070225" y="5127625"/>
          <p14:tracePt t="78743" x="3094038" y="5127625"/>
          <p14:tracePt t="79109" x="3101975" y="5127625"/>
          <p14:tracePt t="79133" x="3108325" y="5127625"/>
          <p14:tracePt t="79140" x="3116263" y="5127625"/>
          <p14:tracePt t="79147" x="3140075" y="5127625"/>
          <p14:tracePt t="79159" x="3162300" y="5127625"/>
          <p14:tracePt t="79176" x="3208338" y="5127625"/>
          <p14:tracePt t="79193" x="3284538" y="5127625"/>
          <p14:tracePt t="79209" x="3344863" y="5121275"/>
          <p14:tracePt t="79226" x="3406775" y="5121275"/>
          <p14:tracePt t="79243" x="3451225" y="5121275"/>
          <p14:tracePt t="79259" x="3497263" y="5121275"/>
          <p14:tracePt t="79276" x="3535363" y="5121275"/>
          <p14:tracePt t="79293" x="3611563" y="5121275"/>
          <p14:tracePt t="79309" x="3695700" y="5135563"/>
          <p14:tracePt t="79326" x="3749675" y="5143500"/>
          <p14:tracePt t="79343" x="3763963" y="5143500"/>
          <p14:tracePt t="79359" x="3771900" y="5143500"/>
          <p14:tracePt t="80374" x="3779838" y="5143500"/>
          <p14:tracePt t="80382" x="3787775" y="5143500"/>
          <p14:tracePt t="80392" x="3810000" y="5143500"/>
          <p14:tracePt t="80409" x="3840163" y="5143500"/>
          <p14:tracePt t="80425" x="3863975" y="5143500"/>
          <p14:tracePt t="80442" x="3878263" y="5143500"/>
          <p14:tracePt t="80458" x="3886200" y="5143500"/>
          <p14:tracePt t="80475" x="3894138" y="5143500"/>
          <p14:tracePt t="80508" x="3902075" y="5143500"/>
          <p14:tracePt t="81086" x="3916363" y="5143500"/>
          <p14:tracePt t="81102" x="3940175" y="5143500"/>
          <p14:tracePt t="81110" x="3946525" y="5143500"/>
          <p14:tracePt t="81116" x="3970338" y="5143500"/>
          <p14:tracePt t="81125" x="3992563" y="5143500"/>
          <p14:tracePt t="81141" x="4022725" y="5135563"/>
          <p14:tracePt t="81158" x="4038600" y="5135563"/>
          <p14:tracePt t="81174" x="4068763" y="5135563"/>
          <p14:tracePt t="81191" x="4076700" y="5127625"/>
          <p14:tracePt t="81208" x="4084638" y="5127625"/>
          <p14:tracePt t="81224" x="4092575" y="5121275"/>
          <p14:tracePt t="83269" x="0" y="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3"/>
          <p:cNvSpPr>
            <a:spLocks noGrp="1" noChangeArrowheads="1"/>
          </p:cNvSpPr>
          <p:nvPr>
            <p:ph type="body" idx="1"/>
          </p:nvPr>
        </p:nvSpPr>
        <p:spPr>
          <a:xfrm>
            <a:off x="566738" y="1752600"/>
            <a:ext cx="8037512" cy="4267200"/>
          </a:xfrm>
        </p:spPr>
        <p:txBody>
          <a:bodyPr/>
          <a:lstStyle/>
          <a:p>
            <a:pPr algn="just" eaLnBrk="1" hangingPunct="1">
              <a:spcBef>
                <a:spcPct val="50000"/>
              </a:spcBef>
              <a:buClrTx/>
              <a:buFontTx/>
              <a:buNone/>
            </a:pPr>
            <a:r>
              <a:rPr lang="en-US" altLang="zh-CN" sz="2400" b="1" smtClean="0">
                <a:solidFill>
                  <a:srgbClr val="0070C0"/>
                </a:solidFill>
                <a:latin typeface="Times New Roman" panose="02020603050405020304" pitchFamily="18" charset="0"/>
              </a:rPr>
              <a:t>3</a:t>
            </a:r>
            <a:r>
              <a:rPr lang="zh-CN" altLang="en-US" sz="2400" b="1" smtClean="0">
                <a:solidFill>
                  <a:srgbClr val="0070C0"/>
                </a:solidFill>
                <a:latin typeface="Times New Roman" panose="02020603050405020304" pitchFamily="18" charset="0"/>
              </a:rPr>
              <a:t>、画程序流程图</a:t>
            </a:r>
            <a:endParaRPr lang="en-US" altLang="zh-CN" sz="2400" b="1" smtClean="0">
              <a:solidFill>
                <a:srgbClr val="0070C0"/>
              </a:solidFill>
              <a:latin typeface="Times New Roman" panose="02020603050405020304" pitchFamily="18" charset="0"/>
            </a:endParaRPr>
          </a:p>
          <a:p>
            <a:r>
              <a:rPr lang="zh-CN" altLang="en-US" sz="2400" b="1" smtClean="0"/>
              <a:t>流程图常采用的图形和符号。</a:t>
            </a:r>
          </a:p>
          <a:p>
            <a:pPr algn="just" eaLnBrk="1" hangingPunct="1">
              <a:spcBef>
                <a:spcPct val="50000"/>
              </a:spcBef>
              <a:buClrTx/>
              <a:buFontTx/>
              <a:buNone/>
            </a:pPr>
            <a:endParaRPr lang="en-US" altLang="zh-CN" sz="2400" b="1" smtClean="0">
              <a:solidFill>
                <a:srgbClr val="0070C0"/>
              </a:solidFill>
              <a:latin typeface="Times New Roman" panose="02020603050405020304" pitchFamily="18" charset="0"/>
            </a:endParaRPr>
          </a:p>
        </p:txBody>
      </p:sp>
      <p:sp>
        <p:nvSpPr>
          <p:cNvPr id="5" name="Rectangle 2"/>
          <p:cNvSpPr txBox="1">
            <a:spLocks noChangeArrowheads="1"/>
          </p:cNvSpPr>
          <p:nvPr/>
        </p:nvSpPr>
        <p:spPr bwMode="auto">
          <a:xfrm>
            <a:off x="285750" y="785813"/>
            <a:ext cx="8001000" cy="735012"/>
          </a:xfrm>
          <a:prstGeom prst="rect">
            <a:avLst/>
          </a:prstGeom>
          <a:noFill/>
          <a:ln w="9525">
            <a:noFill/>
            <a:miter lim="800000"/>
            <a:headEnd/>
            <a:tailEnd/>
          </a:ln>
        </p:spPr>
        <p:txBody>
          <a:bodyPr anchor="b"/>
          <a:lstStyle/>
          <a:p>
            <a:pPr eaLnBrk="1" hangingPunct="1">
              <a:defRPr/>
            </a:pPr>
            <a:r>
              <a:rPr lang="en-US" altLang="zh-CN" sz="2800" kern="0" dirty="0">
                <a:solidFill>
                  <a:schemeClr val="tx2"/>
                </a:solidFill>
                <a:latin typeface="Times New Roman" pitchFamily="18" charset="0"/>
                <a:ea typeface="楷体" pitchFamily="49" charset="-122"/>
                <a:cs typeface="Times New Roman" pitchFamily="18" charset="0"/>
              </a:rPr>
              <a:t>4</a:t>
            </a:r>
            <a:r>
              <a:rPr lang="zh-CN" altLang="en-US" sz="2800" kern="0" dirty="0">
                <a:solidFill>
                  <a:schemeClr val="tx2"/>
                </a:solidFill>
                <a:latin typeface="Times New Roman" pitchFamily="18" charset="0"/>
                <a:ea typeface="楷体" pitchFamily="49" charset="-122"/>
                <a:cs typeface="Times New Roman" pitchFamily="18" charset="0"/>
              </a:rPr>
              <a:t>.</a:t>
            </a:r>
            <a:r>
              <a:rPr lang="en-US" altLang="zh-CN" sz="2800" kern="0" dirty="0">
                <a:solidFill>
                  <a:schemeClr val="tx2"/>
                </a:solidFill>
                <a:latin typeface="Times New Roman" pitchFamily="18" charset="0"/>
                <a:ea typeface="楷体" pitchFamily="49" charset="-122"/>
                <a:cs typeface="Times New Roman" pitchFamily="18" charset="0"/>
              </a:rPr>
              <a:t>2.1</a:t>
            </a:r>
            <a:r>
              <a:rPr lang="zh-CN" altLang="en-US" sz="2800" kern="0" dirty="0">
                <a:solidFill>
                  <a:schemeClr val="tx2"/>
                </a:solidFill>
                <a:latin typeface="Times New Roman" pitchFamily="18" charset="0"/>
                <a:ea typeface="楷体" pitchFamily="49" charset="-122"/>
                <a:cs typeface="Times New Roman" pitchFamily="18" charset="0"/>
              </a:rPr>
              <a:t>  编程步骤</a:t>
            </a:r>
          </a:p>
        </p:txBody>
      </p:sp>
      <p:sp>
        <p:nvSpPr>
          <p:cNvPr id="29700" name="Rectangle 2"/>
          <p:cNvSpPr>
            <a:spLocks noGrp="1" noChangeArrowheads="1"/>
          </p:cNvSpPr>
          <p:nvPr>
            <p:ph type="title"/>
          </p:nvPr>
        </p:nvSpPr>
        <p:spPr>
          <a:xfrm>
            <a:off x="285750" y="285750"/>
            <a:ext cx="8001000" cy="735013"/>
          </a:xfrm>
        </p:spPr>
        <p:txBody>
          <a:bodyPr/>
          <a:lstStyle/>
          <a:p>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4</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2</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  编程的步骤、方法和技巧</a:t>
            </a:r>
          </a:p>
        </p:txBody>
      </p:sp>
      <p:pic>
        <p:nvPicPr>
          <p:cNvPr id="29701" name="Picture 2" descr="c:\documents and settings\ibm\application data\360se6\User Data\temp\01300000323145123029807175635_s.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2" name="Oval 2"/>
          <p:cNvSpPr>
            <a:spLocks noChangeArrowheads="1"/>
          </p:cNvSpPr>
          <p:nvPr/>
        </p:nvSpPr>
        <p:spPr bwMode="auto">
          <a:xfrm>
            <a:off x="2019300" y="2686050"/>
            <a:ext cx="1066800" cy="457200"/>
          </a:xfrm>
          <a:prstGeom prst="ellipse">
            <a:avLst/>
          </a:prstGeom>
          <a:solidFill>
            <a:srgbClr val="FF7C80"/>
          </a:solidFill>
          <a:ln w="9525">
            <a:solidFill>
              <a:schemeClr val="tx1"/>
            </a:solidFill>
            <a:round/>
            <a:headEnd/>
            <a:tailEnd/>
          </a:ln>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endParaRPr lang="zh-CN" altLang="en-US"/>
          </a:p>
        </p:txBody>
      </p:sp>
      <p:sp>
        <p:nvSpPr>
          <p:cNvPr id="29703" name="AutoShape 3"/>
          <p:cNvSpPr>
            <a:spLocks noChangeArrowheads="1"/>
          </p:cNvSpPr>
          <p:nvPr/>
        </p:nvSpPr>
        <p:spPr bwMode="auto">
          <a:xfrm>
            <a:off x="4657725" y="2632075"/>
            <a:ext cx="1219200" cy="533400"/>
          </a:xfrm>
          <a:prstGeom prst="flowChartAlternateProcess">
            <a:avLst/>
          </a:prstGeom>
          <a:solidFill>
            <a:srgbClr val="FF7C80"/>
          </a:solidFill>
          <a:ln w="9525">
            <a:solidFill>
              <a:schemeClr val="tx1"/>
            </a:solidFill>
            <a:miter lim="800000"/>
            <a:headEnd/>
            <a:tailEnd/>
          </a:ln>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endParaRPr lang="zh-CN" altLang="en-US"/>
          </a:p>
        </p:txBody>
      </p:sp>
      <p:sp>
        <p:nvSpPr>
          <p:cNvPr id="29704" name="AutoShape 4"/>
          <p:cNvSpPr>
            <a:spLocks noChangeArrowheads="1"/>
          </p:cNvSpPr>
          <p:nvPr/>
        </p:nvSpPr>
        <p:spPr bwMode="auto">
          <a:xfrm>
            <a:off x="2339975" y="3395663"/>
            <a:ext cx="1295400" cy="609600"/>
          </a:xfrm>
          <a:prstGeom prst="flowChartProcess">
            <a:avLst/>
          </a:prstGeom>
          <a:solidFill>
            <a:schemeClr val="tx1"/>
          </a:solidFill>
          <a:ln w="9525">
            <a:solidFill>
              <a:schemeClr val="tx1"/>
            </a:solidFill>
            <a:miter lim="800000"/>
            <a:headEnd/>
            <a:tailEnd/>
          </a:ln>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endParaRPr lang="zh-CN" altLang="en-US"/>
          </a:p>
        </p:txBody>
      </p:sp>
      <p:sp>
        <p:nvSpPr>
          <p:cNvPr id="29705" name="AutoShape 5"/>
          <p:cNvSpPr>
            <a:spLocks noChangeArrowheads="1"/>
          </p:cNvSpPr>
          <p:nvPr/>
        </p:nvSpPr>
        <p:spPr bwMode="auto">
          <a:xfrm>
            <a:off x="2019300" y="4106863"/>
            <a:ext cx="1905000" cy="762000"/>
          </a:xfrm>
          <a:prstGeom prst="flowChartDecision">
            <a:avLst/>
          </a:prstGeom>
          <a:solidFill>
            <a:srgbClr val="FF00FF"/>
          </a:solidFill>
          <a:ln w="9525">
            <a:solidFill>
              <a:schemeClr val="tx1"/>
            </a:solidFill>
            <a:miter lim="800000"/>
            <a:headEnd/>
            <a:tailEnd/>
          </a:ln>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endParaRPr lang="zh-CN" altLang="en-US"/>
          </a:p>
        </p:txBody>
      </p:sp>
      <p:sp>
        <p:nvSpPr>
          <p:cNvPr id="29706" name="AutoShape 6"/>
          <p:cNvSpPr>
            <a:spLocks noChangeArrowheads="1"/>
          </p:cNvSpPr>
          <p:nvPr/>
        </p:nvSpPr>
        <p:spPr bwMode="auto">
          <a:xfrm>
            <a:off x="2794000" y="5084763"/>
            <a:ext cx="338138" cy="360362"/>
          </a:xfrm>
          <a:prstGeom prst="flowChartConnector">
            <a:avLst/>
          </a:prstGeom>
          <a:solidFill>
            <a:srgbClr val="3333FF"/>
          </a:solidFill>
          <a:ln w="9525">
            <a:solidFill>
              <a:schemeClr val="tx1"/>
            </a:solidFill>
            <a:round/>
            <a:headEnd/>
            <a:tailEnd/>
          </a:ln>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endParaRPr lang="zh-CN" altLang="en-US"/>
          </a:p>
        </p:txBody>
      </p:sp>
      <p:sp>
        <p:nvSpPr>
          <p:cNvPr id="29707" name="Line 7"/>
          <p:cNvSpPr>
            <a:spLocks noChangeShapeType="1"/>
          </p:cNvSpPr>
          <p:nvPr/>
        </p:nvSpPr>
        <p:spPr bwMode="auto">
          <a:xfrm>
            <a:off x="2411413" y="5949950"/>
            <a:ext cx="1371600" cy="0"/>
          </a:xfrm>
          <a:prstGeom prst="line">
            <a:avLst/>
          </a:prstGeom>
          <a:noFill/>
          <a:ln w="38100">
            <a:solidFill>
              <a:schemeClr val="tx1"/>
            </a:solidFill>
            <a:round/>
            <a:headEnd/>
            <a:tailEnd type="stealth" w="lg" len="lg"/>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9708" name="Text Box 8"/>
          <p:cNvSpPr txBox="1">
            <a:spLocks noChangeArrowheads="1"/>
          </p:cNvSpPr>
          <p:nvPr/>
        </p:nvSpPr>
        <p:spPr bwMode="auto">
          <a:xfrm>
            <a:off x="754063" y="2693988"/>
            <a:ext cx="1108075"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kumimoji="1" lang="zh-CN" altLang="en-US" sz="2400" b="1">
                <a:solidFill>
                  <a:srgbClr val="FF7C80"/>
                </a:solidFill>
                <a:latin typeface="Times New Roman" panose="02020603050405020304" pitchFamily="18" charset="0"/>
              </a:rPr>
              <a:t>椭圆框</a:t>
            </a:r>
          </a:p>
        </p:txBody>
      </p:sp>
      <p:sp>
        <p:nvSpPr>
          <p:cNvPr id="29709" name="Text Box 9"/>
          <p:cNvSpPr txBox="1">
            <a:spLocks noChangeArrowheads="1"/>
          </p:cNvSpPr>
          <p:nvPr/>
        </p:nvSpPr>
        <p:spPr bwMode="auto">
          <a:xfrm>
            <a:off x="3241675" y="2670175"/>
            <a:ext cx="141605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kumimoji="1" lang="zh-CN" altLang="en-US" sz="2400" b="1">
                <a:solidFill>
                  <a:srgbClr val="FF7C80"/>
                </a:solidFill>
                <a:latin typeface="Times New Roman" panose="02020603050405020304" pitchFamily="18" charset="0"/>
              </a:rPr>
              <a:t>或桶形框</a:t>
            </a:r>
            <a:endParaRPr kumimoji="1" lang="zh-CN" altLang="en-US" sz="2400" b="1">
              <a:latin typeface="Times New Roman" panose="02020603050405020304" pitchFamily="18" charset="0"/>
            </a:endParaRPr>
          </a:p>
        </p:txBody>
      </p:sp>
      <p:sp>
        <p:nvSpPr>
          <p:cNvPr id="29710" name="Text Box 10"/>
          <p:cNvSpPr txBox="1">
            <a:spLocks noChangeArrowheads="1"/>
          </p:cNvSpPr>
          <p:nvPr/>
        </p:nvSpPr>
        <p:spPr bwMode="auto">
          <a:xfrm>
            <a:off x="6227763" y="2565400"/>
            <a:ext cx="2741612" cy="8302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kumimoji="1" lang="zh-CN" altLang="en-US" sz="2400">
                <a:solidFill>
                  <a:srgbClr val="FF7C80"/>
                </a:solidFill>
                <a:latin typeface="Times New Roman" panose="02020603050405020304" pitchFamily="18" charset="0"/>
              </a:rPr>
              <a:t>：表示程序的开始或结束。</a:t>
            </a:r>
            <a:endParaRPr kumimoji="1" lang="zh-CN" altLang="en-US" sz="2400">
              <a:latin typeface="Times New Roman" panose="02020603050405020304" pitchFamily="18" charset="0"/>
            </a:endParaRPr>
          </a:p>
        </p:txBody>
      </p:sp>
      <p:sp>
        <p:nvSpPr>
          <p:cNvPr id="29711" name="Text Box 11"/>
          <p:cNvSpPr txBox="1">
            <a:spLocks noChangeArrowheads="1"/>
          </p:cNvSpPr>
          <p:nvPr/>
        </p:nvSpPr>
        <p:spPr bwMode="auto">
          <a:xfrm>
            <a:off x="754063" y="3476625"/>
            <a:ext cx="1108075"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kumimoji="1" lang="zh-CN" altLang="en-US" sz="2400" b="1">
                <a:latin typeface="Times New Roman" panose="02020603050405020304" pitchFamily="18" charset="0"/>
              </a:rPr>
              <a:t>矩形框</a:t>
            </a:r>
          </a:p>
        </p:txBody>
      </p:sp>
      <p:sp>
        <p:nvSpPr>
          <p:cNvPr id="29712" name="Text Box 12"/>
          <p:cNvSpPr txBox="1">
            <a:spLocks noChangeArrowheads="1"/>
          </p:cNvSpPr>
          <p:nvPr/>
        </p:nvSpPr>
        <p:spPr bwMode="auto">
          <a:xfrm>
            <a:off x="4422775" y="3448050"/>
            <a:ext cx="325755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kumimoji="1" lang="zh-CN" altLang="en-US" sz="2400" b="1">
                <a:latin typeface="Times New Roman" panose="02020603050405020304" pitchFamily="18" charset="0"/>
              </a:rPr>
              <a:t>：表示要进行的工作。</a:t>
            </a:r>
          </a:p>
        </p:txBody>
      </p:sp>
      <p:sp>
        <p:nvSpPr>
          <p:cNvPr id="29713" name="Text Box 13"/>
          <p:cNvSpPr txBox="1">
            <a:spLocks noChangeArrowheads="1"/>
          </p:cNvSpPr>
          <p:nvPr/>
        </p:nvSpPr>
        <p:spPr bwMode="auto">
          <a:xfrm>
            <a:off x="754063" y="4267200"/>
            <a:ext cx="1108075"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kumimoji="1" lang="zh-CN" altLang="en-US" sz="2400" b="1">
                <a:solidFill>
                  <a:srgbClr val="FF00FF"/>
                </a:solidFill>
                <a:latin typeface="Times New Roman" panose="02020603050405020304" pitchFamily="18" charset="0"/>
              </a:rPr>
              <a:t>菱形框</a:t>
            </a:r>
            <a:endParaRPr kumimoji="1" lang="zh-CN" altLang="en-US" sz="2400" b="1">
              <a:latin typeface="Times New Roman" panose="02020603050405020304" pitchFamily="18" charset="0"/>
            </a:endParaRPr>
          </a:p>
        </p:txBody>
      </p:sp>
      <p:sp>
        <p:nvSpPr>
          <p:cNvPr id="29714" name="Text Box 14"/>
          <p:cNvSpPr txBox="1">
            <a:spLocks noChangeArrowheads="1"/>
          </p:cNvSpPr>
          <p:nvPr/>
        </p:nvSpPr>
        <p:spPr bwMode="auto">
          <a:xfrm>
            <a:off x="4427538" y="4084638"/>
            <a:ext cx="4724400" cy="822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kumimoji="1" lang="zh-CN" altLang="en-US" sz="2400" b="1">
                <a:solidFill>
                  <a:srgbClr val="FF00FF"/>
                </a:solidFill>
                <a:latin typeface="Times New Roman" panose="02020603050405020304" pitchFamily="18" charset="0"/>
              </a:rPr>
              <a:t>：表示要判断的事情，菱形框内的表达式表示要判断的内容。</a:t>
            </a:r>
          </a:p>
        </p:txBody>
      </p:sp>
      <p:sp>
        <p:nvSpPr>
          <p:cNvPr id="29715" name="Text Box 15"/>
          <p:cNvSpPr txBox="1">
            <a:spLocks noChangeArrowheads="1"/>
          </p:cNvSpPr>
          <p:nvPr/>
        </p:nvSpPr>
        <p:spPr bwMode="auto">
          <a:xfrm>
            <a:off x="830263" y="4987925"/>
            <a:ext cx="8001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kumimoji="1" lang="zh-CN" altLang="en-US" sz="2400" b="1">
                <a:solidFill>
                  <a:srgbClr val="3333FF"/>
                </a:solidFill>
                <a:latin typeface="Times New Roman" panose="02020603050405020304" pitchFamily="18" charset="0"/>
              </a:rPr>
              <a:t>圆圈</a:t>
            </a:r>
            <a:endParaRPr kumimoji="1" lang="zh-CN" altLang="en-US" sz="2400" b="1">
              <a:latin typeface="Times New Roman" panose="02020603050405020304" pitchFamily="18" charset="0"/>
            </a:endParaRPr>
          </a:p>
        </p:txBody>
      </p:sp>
      <p:sp>
        <p:nvSpPr>
          <p:cNvPr id="29716" name="Text Box 16"/>
          <p:cNvSpPr txBox="1">
            <a:spLocks noChangeArrowheads="1"/>
          </p:cNvSpPr>
          <p:nvPr/>
        </p:nvSpPr>
        <p:spPr bwMode="auto">
          <a:xfrm>
            <a:off x="4427538" y="4987925"/>
            <a:ext cx="2351087"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kumimoji="1" lang="zh-CN" altLang="en-US" sz="2400" b="1">
                <a:solidFill>
                  <a:srgbClr val="3333FF"/>
                </a:solidFill>
                <a:latin typeface="Times New Roman" panose="02020603050405020304" pitchFamily="18" charset="0"/>
              </a:rPr>
              <a:t>：表示连接点。</a:t>
            </a:r>
          </a:p>
        </p:txBody>
      </p:sp>
      <p:sp>
        <p:nvSpPr>
          <p:cNvPr id="29717" name="Text Box 17"/>
          <p:cNvSpPr txBox="1">
            <a:spLocks noChangeArrowheads="1"/>
          </p:cNvSpPr>
          <p:nvPr/>
        </p:nvSpPr>
        <p:spPr bwMode="auto">
          <a:xfrm>
            <a:off x="677863" y="5708650"/>
            <a:ext cx="1101725"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kumimoji="1" lang="zh-CN" altLang="en-US" sz="2400" b="1">
                <a:latin typeface="Times New Roman" panose="02020603050405020304" pitchFamily="18" charset="0"/>
              </a:rPr>
              <a:t>指向线</a:t>
            </a:r>
          </a:p>
        </p:txBody>
      </p:sp>
      <p:sp>
        <p:nvSpPr>
          <p:cNvPr id="29718" name="Text Box 18"/>
          <p:cNvSpPr txBox="1">
            <a:spLocks noChangeArrowheads="1"/>
          </p:cNvSpPr>
          <p:nvPr/>
        </p:nvSpPr>
        <p:spPr bwMode="auto">
          <a:xfrm>
            <a:off x="4411663" y="5708650"/>
            <a:ext cx="2968625" cy="460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kumimoji="1" lang="zh-CN" altLang="en-US" sz="2400" b="1">
                <a:latin typeface="Times New Roman" panose="02020603050405020304" pitchFamily="18" charset="0"/>
              </a:rPr>
              <a:t>：表示程序的流向。</a:t>
            </a:r>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1612"/>
    </mc:Choice>
    <mc:Fallback xmlns="">
      <p:transition spd="slow" advTm="121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38" x="4457700" y="3779838"/>
          <p14:tracePt t="146" x="4441825" y="3779838"/>
          <p14:tracePt t="160" x="4351338" y="3779838"/>
          <p14:tracePt t="177" x="4084638" y="3703638"/>
          <p14:tracePt t="194" x="3940175" y="3657600"/>
          <p14:tracePt t="210" x="3840163" y="3611563"/>
          <p14:tracePt t="227" x="3802063" y="3597275"/>
          <p14:tracePt t="243" x="3787775" y="3589338"/>
          <p14:tracePt t="260" x="3749675" y="3589338"/>
          <p14:tracePt t="277" x="3695700" y="3581400"/>
          <p14:tracePt t="293" x="3619500" y="3565525"/>
          <p14:tracePt t="310" x="3527425" y="3543300"/>
          <p14:tracePt t="327" x="3421063" y="3521075"/>
          <p14:tracePt t="343" x="3330575" y="3482975"/>
          <p14:tracePt t="361" x="3246438" y="3451225"/>
          <p14:tracePt t="377" x="3140075" y="3421063"/>
          <p14:tracePt t="394" x="2994025" y="3390900"/>
          <p14:tracePt t="410" x="2903538" y="3375025"/>
          <p14:tracePt t="427" x="2803525" y="3352800"/>
          <p14:tracePt t="443" x="2667000" y="3322638"/>
          <p14:tracePt t="460" x="2544763" y="3292475"/>
          <p14:tracePt t="477" x="2484438" y="3284538"/>
          <p14:tracePt t="493" x="2438400" y="3268663"/>
          <p14:tracePt t="510" x="2370138" y="3246438"/>
          <p14:tracePt t="526" x="2316163" y="3238500"/>
          <p14:tracePt t="543" x="2201863" y="3230563"/>
          <p14:tracePt t="560" x="2095500" y="3230563"/>
          <p14:tracePt t="577" x="2019300" y="3216275"/>
          <p14:tracePt t="593" x="1874838" y="3216275"/>
          <p14:tracePt t="610" x="1782763" y="3216275"/>
          <p14:tracePt t="626" x="1668463" y="3208338"/>
          <p14:tracePt t="643" x="1584325" y="3208338"/>
          <p14:tracePt t="660" x="1531938" y="3208338"/>
          <p14:tracePt t="676" x="1485900" y="3208338"/>
          <p14:tracePt t="693" x="1455738" y="3222625"/>
          <p14:tracePt t="710" x="1401763" y="3230563"/>
          <p14:tracePt t="726" x="1341438" y="3230563"/>
          <p14:tracePt t="743" x="1295400" y="3230563"/>
          <p14:tracePt t="760" x="1279525" y="3230563"/>
          <p14:tracePt t="776" x="1265238" y="3230563"/>
          <p14:tracePt t="793" x="1241425" y="3230563"/>
          <p14:tracePt t="810" x="1196975" y="3238500"/>
          <p14:tracePt t="826" x="1189038" y="3238500"/>
          <p14:tracePt t="4179" x="1203325" y="3238500"/>
          <p14:tracePt t="4185" x="1219200" y="3238500"/>
          <p14:tracePt t="4194" x="1241425" y="3238500"/>
          <p14:tracePt t="4207" x="1257300" y="3238500"/>
          <p14:tracePt t="4223" x="1287463" y="3238500"/>
          <p14:tracePt t="4240" x="1311275" y="3238500"/>
          <p14:tracePt t="4257" x="1387475" y="3238500"/>
          <p14:tracePt t="4273" x="1592263" y="3238500"/>
          <p14:tracePt t="4290" x="1897063" y="3230563"/>
          <p14:tracePt t="4307" x="2057400" y="3222625"/>
          <p14:tracePt t="4323" x="2163763" y="3208338"/>
          <p14:tracePt t="4340" x="2225675" y="3200400"/>
          <p14:tracePt t="4357" x="2270125" y="3200400"/>
          <p14:tracePt t="4373" x="2339975" y="3192463"/>
          <p14:tracePt t="4390" x="2430463" y="3192463"/>
          <p14:tracePt t="4407" x="2514600" y="3192463"/>
          <p14:tracePt t="4423" x="2560638" y="3192463"/>
          <p14:tracePt t="4427" x="2582863" y="3192463"/>
          <p14:tracePt t="4440" x="2644775" y="3200400"/>
          <p14:tracePt t="4457" x="2765425" y="3208338"/>
          <p14:tracePt t="4473" x="3094038" y="3208338"/>
          <p14:tracePt t="4490" x="3330575" y="3208338"/>
          <p14:tracePt t="4506" x="3497263" y="3184525"/>
          <p14:tracePt t="4523" x="3603625" y="3178175"/>
          <p14:tracePt t="4540" x="3687763" y="3170238"/>
          <p14:tracePt t="4556" x="3733800" y="3170238"/>
          <p14:tracePt t="4573" x="3756025" y="3170238"/>
          <p14:tracePt t="4590" x="3771900" y="3170238"/>
          <p14:tracePt t="4682" x="3779838" y="3170238"/>
          <p14:tracePt t="4698" x="3794125" y="3170238"/>
          <p14:tracePt t="4705" x="3802063" y="3170238"/>
          <p14:tracePt t="4715" x="3825875" y="3170238"/>
          <p14:tracePt t="4723" x="3840163" y="3170238"/>
          <p14:tracePt t="4740" x="3870325" y="3170238"/>
          <p14:tracePt t="4756" x="3878263" y="3170238"/>
          <p14:tracePt t="4789" x="3878263" y="3178175"/>
          <p14:tracePt t="4806" x="3810000" y="3178175"/>
          <p14:tracePt t="4823" x="3756025" y="3178175"/>
          <p14:tracePt t="4839" x="3741738" y="3178175"/>
          <p14:tracePt t="4856" x="3741738" y="3184525"/>
          <p14:tracePt t="4873" x="3733800" y="3184525"/>
          <p14:tracePt t="4962" x="3741738" y="3184525"/>
          <p14:tracePt t="4978" x="3749675" y="3184525"/>
          <p14:tracePt t="4986" x="3756025" y="3184525"/>
          <p14:tracePt t="5049" x="3779838" y="3184525"/>
          <p14:tracePt t="5059" x="3817938" y="3184525"/>
          <p14:tracePt t="5066" x="3902075" y="3184525"/>
          <p14:tracePt t="5075" x="3978275" y="3184525"/>
          <p14:tracePt t="5089" x="4060825" y="3184525"/>
          <p14:tracePt t="5106" x="4206875" y="3184525"/>
          <p14:tracePt t="5123" x="4267200" y="3184525"/>
          <p14:tracePt t="5139" x="4305300" y="3184525"/>
          <p14:tracePt t="5156" x="4441825" y="3178175"/>
          <p14:tracePt t="5172" x="4602163" y="3178175"/>
          <p14:tracePt t="5189" x="4746625" y="3170238"/>
          <p14:tracePt t="5206" x="4808538" y="3162300"/>
          <p14:tracePt t="5222" x="4816475" y="3154363"/>
          <p14:tracePt t="5530" x="4884738" y="3146425"/>
          <p14:tracePt t="5539" x="4945063" y="3146425"/>
          <p14:tracePt t="5546" x="5021263" y="3146425"/>
          <p14:tracePt t="5555" x="5105400" y="3146425"/>
          <p14:tracePt t="5572" x="5287963" y="3146425"/>
          <p14:tracePt t="5589" x="5448300" y="3146425"/>
          <p14:tracePt t="5605" x="5502275" y="3146425"/>
          <p14:tracePt t="5622" x="5508625" y="3146425"/>
          <p14:tracePt t="5655" x="5478463" y="3146425"/>
          <p14:tracePt t="5672" x="5426075" y="3146425"/>
          <p14:tracePt t="5689" x="5394325" y="3146425"/>
          <p14:tracePt t="5706" x="5380038" y="3146425"/>
          <p14:tracePt t="5722" x="5372100" y="3146425"/>
          <p14:tracePt t="5739" x="5364163" y="3146425"/>
          <p14:tracePt t="5755" x="5356225" y="3146425"/>
          <p14:tracePt t="5826" x="5364163" y="3146425"/>
          <p14:tracePt t="5834" x="5380038" y="3140075"/>
          <p14:tracePt t="5841" x="5387975" y="3140075"/>
          <p14:tracePt t="5855" x="5394325" y="3140075"/>
          <p14:tracePt t="6394" x="5410200" y="3140075"/>
          <p14:tracePt t="6403" x="5448300" y="3140075"/>
          <p14:tracePt t="6410" x="5456238" y="3140075"/>
          <p14:tracePt t="6421" x="5478463" y="3132138"/>
          <p14:tracePt t="6438" x="5516563" y="3124200"/>
          <p14:tracePt t="6455" x="5524500" y="3124200"/>
          <p14:tracePt t="6603" x="5532438" y="3124200"/>
          <p14:tracePt t="6610" x="5554663" y="3124200"/>
          <p14:tracePt t="6621" x="5600700" y="3124200"/>
          <p14:tracePt t="6638" x="5707063" y="3124200"/>
          <p14:tracePt t="6655" x="5791200" y="3124200"/>
          <p14:tracePt t="6671" x="5875338" y="3108325"/>
          <p14:tracePt t="6688" x="5973763" y="3094038"/>
          <p14:tracePt t="6705" x="6103938" y="3070225"/>
          <p14:tracePt t="6721" x="6286500" y="3048000"/>
          <p14:tracePt t="6738" x="6545263" y="3017838"/>
          <p14:tracePt t="6754" x="6629400" y="3001963"/>
          <p14:tracePt t="6771" x="6645275" y="2994025"/>
          <p14:tracePt t="6889" x="6651625" y="2994025"/>
          <p14:tracePt t="6898" x="6659563" y="2994025"/>
          <p14:tracePt t="6906" x="6675438" y="2994025"/>
          <p14:tracePt t="6921" x="6705600" y="2994025"/>
          <p14:tracePt t="6938" x="6819900" y="2994025"/>
          <p14:tracePt t="6954" x="7002463" y="2994025"/>
          <p14:tracePt t="6971" x="7162800" y="2994025"/>
          <p14:tracePt t="6987" x="7269163" y="2994025"/>
          <p14:tracePt t="7004" x="7353300" y="2994025"/>
          <p14:tracePt t="7021" x="7445375" y="2994025"/>
          <p14:tracePt t="7037" x="7551738" y="2994025"/>
          <p14:tracePt t="7054" x="7604125" y="2994025"/>
          <p14:tracePt t="7071" x="7650163" y="2987675"/>
          <p14:tracePt t="7088" x="7673975" y="2987675"/>
          <p14:tracePt t="7121" x="7680325" y="2987675"/>
          <p14:tracePt t="7138" x="7696200" y="2987675"/>
          <p14:tracePt t="7154" x="7704138" y="2987675"/>
          <p14:tracePt t="7171" x="7726363" y="2987675"/>
          <p14:tracePt t="7187" x="7742238" y="2994025"/>
          <p14:tracePt t="7204" x="7756525" y="2994025"/>
          <p14:tracePt t="7221" x="7772400" y="2994025"/>
          <p14:tracePt t="7237" x="7794625" y="2994025"/>
          <p14:tracePt t="7254" x="7810500" y="2994025"/>
          <p14:tracePt t="7271" x="7818438" y="2994025"/>
          <p14:tracePt t="7287" x="7826375" y="2994025"/>
          <p14:tracePt t="7330" x="7832725" y="2994025"/>
          <p14:tracePt t="7458" x="7826375" y="2994025"/>
          <p14:tracePt t="7619" x="7832725" y="2994025"/>
          <p14:tracePt t="7627" x="7848600" y="2994025"/>
          <p14:tracePt t="7637" x="7864475" y="3001963"/>
          <p14:tracePt t="7654" x="7886700" y="3001963"/>
          <p14:tracePt t="7670" x="7916863" y="3001963"/>
          <p14:tracePt t="7687" x="7947025" y="3001963"/>
          <p14:tracePt t="7704" x="7978775" y="3001963"/>
          <p14:tracePt t="7720" x="8016875" y="3017838"/>
          <p14:tracePt t="7737" x="8031163" y="3017838"/>
          <p14:tracePt t="7754" x="8039100" y="3017838"/>
          <p14:tracePt t="7770" x="8047038" y="3017838"/>
          <p14:tracePt t="7787" x="8054975" y="3017838"/>
          <p14:tracePt t="7804" x="8061325" y="3017838"/>
          <p14:tracePt t="7821" x="8077200" y="3017838"/>
          <p14:tracePt t="7837" x="8093075" y="3017838"/>
          <p14:tracePt t="7854" x="8099425" y="3017838"/>
          <p14:tracePt t="7870" x="8115300" y="3017838"/>
          <p14:tracePt t="7887" x="8123238" y="3017838"/>
          <p14:tracePt t="8034" x="8123238" y="3025775"/>
          <p14:tracePt t="8066" x="8115300" y="3032125"/>
          <p14:tracePt t="8236" x="8107363" y="3040063"/>
          <p14:tracePt t="8242" x="8099425" y="3055938"/>
          <p14:tracePt t="8253" x="8077200" y="3078163"/>
          <p14:tracePt t="8270" x="8031163" y="3132138"/>
          <p14:tracePt t="8287" x="7962900" y="3208338"/>
          <p14:tracePt t="8303" x="7932738" y="3260725"/>
          <p14:tracePt t="8320" x="7924800" y="3276600"/>
          <p14:tracePt t="8386" x="7908925" y="3276600"/>
          <p14:tracePt t="8395" x="7908925" y="3284538"/>
          <p14:tracePt t="8404" x="7902575" y="3284538"/>
          <p14:tracePt t="8420" x="7886700" y="3284538"/>
          <p14:tracePt t="8436" x="7848600" y="3292475"/>
          <p14:tracePt t="8453" x="7818438" y="3292475"/>
          <p14:tracePt t="8470" x="7794625" y="3292475"/>
          <p14:tracePt t="8486" x="7772400" y="3292475"/>
          <p14:tracePt t="8503" x="7750175" y="3292475"/>
          <p14:tracePt t="8520" x="7704138" y="3298825"/>
          <p14:tracePt t="8537" x="7635875" y="3298825"/>
          <p14:tracePt t="8553" x="7513638" y="3298825"/>
          <p14:tracePt t="8570" x="7375525" y="3306763"/>
          <p14:tracePt t="8586" x="7231063" y="3306763"/>
          <p14:tracePt t="8603" x="7216775" y="3314700"/>
          <p14:tracePt t="8620" x="7200900" y="3314700"/>
          <p14:tracePt t="8930" x="7178675" y="3314700"/>
          <p14:tracePt t="8938" x="7146925" y="3314700"/>
          <p14:tracePt t="8953" x="7140575" y="3314700"/>
          <p14:tracePt t="10283" x="7124700" y="3314700"/>
          <p14:tracePt t="10291" x="7102475" y="3314700"/>
          <p14:tracePt t="10301" x="7086600" y="3314700"/>
          <p14:tracePt t="10318" x="7070725" y="3314700"/>
          <p14:tracePt t="10335" x="7026275" y="3306763"/>
          <p14:tracePt t="10351" x="6988175" y="3306763"/>
          <p14:tracePt t="10368" x="6926263" y="3306763"/>
          <p14:tracePt t="10385" x="6827838" y="3306763"/>
          <p14:tracePt t="10401" x="6629400" y="3298825"/>
          <p14:tracePt t="10418" x="6149975" y="3246438"/>
          <p14:tracePt t="10435" x="5905500" y="3222625"/>
          <p14:tracePt t="10451" x="5699125" y="3184525"/>
          <p14:tracePt t="10468" x="5630863" y="3184525"/>
          <p14:tracePt t="10485" x="5578475" y="3184525"/>
          <p14:tracePt t="10501" x="5540375" y="3184525"/>
          <p14:tracePt t="10518" x="5478463" y="3184525"/>
          <p14:tracePt t="10535" x="5432425" y="3178175"/>
          <p14:tracePt t="10551" x="5394325" y="3178175"/>
          <p14:tracePt t="10568" x="5364163" y="3170238"/>
          <p14:tracePt t="10585" x="5349875" y="3170238"/>
          <p14:tracePt t="10601" x="5318125" y="3162300"/>
          <p14:tracePt t="10618" x="5280025" y="3154363"/>
          <p14:tracePt t="10635" x="5211763" y="3140075"/>
          <p14:tracePt t="10651" x="5075238" y="3116263"/>
          <p14:tracePt t="10668" x="4991100" y="3108325"/>
          <p14:tracePt t="10685" x="4906963" y="3108325"/>
          <p14:tracePt t="10701" x="4884738" y="3108325"/>
          <p14:tracePt t="10718" x="4860925" y="3108325"/>
          <p14:tracePt t="10735" x="4830763" y="3108325"/>
          <p14:tracePt t="10751" x="4778375" y="3108325"/>
          <p14:tracePt t="10768" x="4625975" y="3086100"/>
          <p14:tracePt t="10784" x="4495800" y="3078163"/>
          <p14:tracePt t="10801" x="4381500" y="3063875"/>
          <p14:tracePt t="10818" x="4365625" y="3063875"/>
          <p14:tracePt t="10843" x="4359275" y="3063875"/>
          <p14:tracePt t="10874" x="4343400" y="3063875"/>
          <p14:tracePt t="10882" x="4335463" y="3063875"/>
          <p14:tracePt t="10890" x="4321175" y="3063875"/>
          <p14:tracePt t="10901" x="4305300" y="3063875"/>
          <p14:tracePt t="10918" x="4297363" y="3063875"/>
          <p14:tracePt t="10934" x="4289425" y="3063875"/>
          <p14:tracePt t="11028" x="4283075" y="3063875"/>
          <p14:tracePt t="11821" x="4283075" y="3055938"/>
          <p14:tracePt t="11827" x="4289425" y="3055938"/>
          <p14:tracePt t="11836" x="4289425" y="3048000"/>
          <p14:tracePt t="11850" x="4297363" y="3048000"/>
          <p14:tracePt t="11867" x="4305300" y="3040063"/>
          <p14:tracePt t="11883" x="4321175" y="3032125"/>
          <p14:tracePt t="11900" x="4335463" y="3032125"/>
          <p14:tracePt t="11917" x="4343400" y="3032125"/>
          <p14:tracePt t="15372" x="4351338" y="3025775"/>
          <p14:tracePt t="15483" x="4351338" y="3009900"/>
          <p14:tracePt t="15500" x="4343400" y="2994025"/>
          <p14:tracePt t="15525" x="4335463" y="2994025"/>
          <p14:tracePt t="15532" x="4313238" y="2979738"/>
          <p14:tracePt t="15539" x="4283075" y="2979738"/>
          <p14:tracePt t="15547" x="4229100" y="2979738"/>
          <p14:tracePt t="15563" x="4106863" y="2971800"/>
          <p14:tracePt t="15580" x="4016375" y="2971800"/>
          <p14:tracePt t="15597" x="3863975" y="3001963"/>
          <p14:tracePt t="15613" x="3589338" y="3001963"/>
          <p14:tracePt t="15630" x="3406775" y="3017838"/>
          <p14:tracePt t="15647" x="3184525" y="3017838"/>
          <p14:tracePt t="15664" x="2994025" y="3017838"/>
          <p14:tracePt t="15680" x="2819400" y="3048000"/>
          <p14:tracePt t="15697" x="2644775" y="3086100"/>
          <p14:tracePt t="15714" x="2498725" y="3116263"/>
          <p14:tracePt t="15730" x="2370138" y="3146425"/>
          <p14:tracePt t="15747" x="2201863" y="3208338"/>
          <p14:tracePt t="15763" x="2087563" y="3246438"/>
          <p14:tracePt t="15780" x="1951038" y="3314700"/>
          <p14:tracePt t="15797" x="1828800" y="3368675"/>
          <p14:tracePt t="15813" x="1706563" y="3413125"/>
          <p14:tracePt t="15830" x="1577975" y="3467100"/>
          <p14:tracePt t="15847" x="1516063" y="3513138"/>
          <p14:tracePt t="15864" x="1501775" y="3535363"/>
          <p14:tracePt t="15897" x="1501775" y="3543300"/>
          <p14:tracePt t="15913" x="1508125" y="3565525"/>
          <p14:tracePt t="15930" x="1508125" y="3611563"/>
          <p14:tracePt t="15933" x="1508125" y="3649663"/>
          <p14:tracePt t="15947" x="1501775" y="3679825"/>
          <p14:tracePt t="15963" x="1493838" y="3749675"/>
          <p14:tracePt t="15980" x="1493838" y="3779838"/>
          <p14:tracePt t="15997" x="1493838" y="3810000"/>
          <p14:tracePt t="16013" x="1501775" y="3832225"/>
          <p14:tracePt t="16030" x="1516063" y="3878263"/>
          <p14:tracePt t="16047" x="1531938" y="3908425"/>
          <p14:tracePt t="16064" x="1539875" y="3932238"/>
          <p14:tracePt t="16080" x="1539875" y="3954463"/>
          <p14:tracePt t="16096" x="1501775" y="3978275"/>
          <p14:tracePt t="16113" x="1439863" y="3984625"/>
          <p14:tracePt t="16130" x="1341438" y="3984625"/>
          <p14:tracePt t="16147" x="1287463" y="3978275"/>
          <p14:tracePt t="16163" x="1257300" y="3978275"/>
          <p14:tracePt t="16187" x="1257300" y="3970338"/>
          <p14:tracePt t="16204" x="1279525" y="3970338"/>
          <p14:tracePt t="16227" x="1287463" y="3970338"/>
          <p14:tracePt t="16251" x="1287463" y="3962400"/>
          <p14:tracePt t="16276" x="1287463" y="3954463"/>
          <p14:tracePt t="16347" x="1265238" y="3946525"/>
          <p14:tracePt t="16355" x="1249363" y="3946525"/>
          <p14:tracePt t="16363" x="1227138" y="3932238"/>
          <p14:tracePt t="16380" x="1196975" y="3924300"/>
          <p14:tracePt t="16444" x="1203325" y="3924300"/>
          <p14:tracePt t="16451" x="1211263" y="3924300"/>
          <p14:tracePt t="16463" x="1219200" y="3924300"/>
          <p14:tracePt t="16659" x="1235075" y="3924300"/>
          <p14:tracePt t="16667" x="1241425" y="3932238"/>
          <p14:tracePt t="16679" x="1249363" y="3932238"/>
          <p14:tracePt t="16699" x="1257300" y="3932238"/>
          <p14:tracePt t="16716" x="1265238" y="3932238"/>
          <p14:tracePt t="16732" x="1273175" y="3932238"/>
          <p14:tracePt t="16748" x="1279525" y="3932238"/>
          <p14:tracePt t="16763" x="1287463" y="3940175"/>
          <p14:tracePt t="16779" x="1311275" y="3940175"/>
          <p14:tracePt t="16796" x="1355725" y="3940175"/>
          <p14:tracePt t="16813" x="1401763" y="3940175"/>
          <p14:tracePt t="16829" x="1447800" y="3946525"/>
          <p14:tracePt t="16846" x="1516063" y="3946525"/>
          <p14:tracePt t="16863" x="1638300" y="3946525"/>
          <p14:tracePt t="16879" x="1752600" y="3946525"/>
          <p14:tracePt t="16896" x="1897063" y="3946525"/>
          <p14:tracePt t="16912" x="2057400" y="3954463"/>
          <p14:tracePt t="16929" x="2179638" y="3954463"/>
          <p14:tracePt t="16932" x="2255838" y="3954463"/>
          <p14:tracePt t="16946" x="2301875" y="3954463"/>
          <p14:tracePt t="16963" x="2438400" y="3946525"/>
          <p14:tracePt t="16979" x="2522538" y="3940175"/>
          <p14:tracePt t="16996" x="2560638" y="3932238"/>
          <p14:tracePt t="17012" x="2590800" y="3932238"/>
          <p14:tracePt t="17029" x="2628900" y="3932238"/>
          <p14:tracePt t="17046" x="2659063" y="3932238"/>
          <p14:tracePt t="17062" x="2705100" y="3924300"/>
          <p14:tracePt t="17079" x="2781300" y="3916363"/>
          <p14:tracePt t="17096" x="2865438" y="3908425"/>
          <p14:tracePt t="17112" x="2917825" y="3902075"/>
          <p14:tracePt t="17129" x="3040063" y="3902075"/>
          <p14:tracePt t="17146" x="3162300" y="3902075"/>
          <p14:tracePt t="17162" x="3314700" y="3894138"/>
          <p14:tracePt t="17179" x="3482975" y="3886200"/>
          <p14:tracePt t="17196" x="3756025" y="3886200"/>
          <p14:tracePt t="17212" x="3902075" y="3886200"/>
          <p14:tracePt t="17229" x="4060825" y="3886200"/>
          <p14:tracePt t="17245" x="4183063" y="3886200"/>
          <p14:tracePt t="17262" x="4327525" y="3902075"/>
          <p14:tracePt t="17279" x="4511675" y="3902075"/>
          <p14:tracePt t="17295" x="4664075" y="3902075"/>
          <p14:tracePt t="17312" x="4762500" y="3902075"/>
          <p14:tracePt t="17329" x="4830763" y="3902075"/>
          <p14:tracePt t="17345" x="4854575" y="3902075"/>
          <p14:tracePt t="17362" x="4899025" y="3902075"/>
          <p14:tracePt t="17379" x="4953000" y="3902075"/>
          <p14:tracePt t="17395" x="4975225" y="3902075"/>
          <p14:tracePt t="17412" x="5067300" y="3886200"/>
          <p14:tracePt t="17429" x="5089525" y="3878263"/>
          <p14:tracePt t="17445" x="5121275" y="3878263"/>
          <p14:tracePt t="17462" x="5159375" y="3878263"/>
          <p14:tracePt t="17479" x="5173663" y="3878263"/>
          <p14:tracePt t="17495" x="5197475" y="3878263"/>
          <p14:tracePt t="17512" x="5203825" y="3878263"/>
          <p14:tracePt t="17529" x="5227638" y="3878263"/>
          <p14:tracePt t="17546" x="5257800" y="3878263"/>
          <p14:tracePt t="17562" x="5287963" y="3878263"/>
          <p14:tracePt t="17579" x="5326063" y="3894138"/>
          <p14:tracePt t="17595" x="5364163" y="3894138"/>
          <p14:tracePt t="17612" x="5387975" y="3894138"/>
          <p14:tracePt t="17629" x="5402263" y="3894138"/>
          <p14:tracePt t="17645" x="5410200" y="3894138"/>
          <p14:tracePt t="17662" x="5426075" y="3894138"/>
          <p14:tracePt t="17678" x="5432425" y="3894138"/>
          <p14:tracePt t="18003" x="5440363" y="3886200"/>
          <p14:tracePt t="18019" x="5448300" y="3886200"/>
          <p14:tracePt t="18036" x="5456238" y="3886200"/>
          <p14:tracePt t="18092" x="5464175" y="3878263"/>
          <p14:tracePt t="18108" x="5470525" y="3870325"/>
          <p14:tracePt t="18115" x="5478463" y="3870325"/>
          <p14:tracePt t="18128" x="5486400" y="3870325"/>
          <p14:tracePt t="18145" x="5508625" y="3863975"/>
          <p14:tracePt t="18161" x="5540375" y="3856038"/>
          <p14:tracePt t="18178" x="5554663" y="3856038"/>
          <p14:tracePt t="18195" x="5630863" y="3856038"/>
          <p14:tracePt t="18211" x="5661025" y="3856038"/>
          <p14:tracePt t="18228" x="5753100" y="3848100"/>
          <p14:tracePt t="18245" x="5813425" y="3840163"/>
          <p14:tracePt t="18261" x="5867400" y="3840163"/>
          <p14:tracePt t="18278" x="5913438" y="3840163"/>
          <p14:tracePt t="18294" x="5965825" y="3863975"/>
          <p14:tracePt t="18311" x="5981700" y="3863975"/>
          <p14:tracePt t="18328" x="6035675" y="3870325"/>
          <p14:tracePt t="18344" x="6080125" y="3878263"/>
          <p14:tracePt t="18361" x="6111875" y="3878263"/>
          <p14:tracePt t="18378" x="6164263" y="3886200"/>
          <p14:tracePt t="18394" x="6210300" y="3886200"/>
          <p14:tracePt t="18411" x="6240463" y="3886200"/>
          <p14:tracePt t="18428" x="6270625" y="3886200"/>
          <p14:tracePt t="18444" x="6308725" y="3886200"/>
          <p14:tracePt t="18461" x="6340475" y="3886200"/>
          <p14:tracePt t="18478" x="6354763" y="3886200"/>
          <p14:tracePt t="18494" x="6370638" y="3886200"/>
          <p14:tracePt t="18511" x="6378575" y="3886200"/>
          <p14:tracePt t="18528" x="6408738" y="3886200"/>
          <p14:tracePt t="18544" x="6438900" y="3886200"/>
          <p14:tracePt t="18561" x="6477000" y="3894138"/>
          <p14:tracePt t="18578" x="6492875" y="3894138"/>
          <p14:tracePt t="18594" x="6499225" y="3894138"/>
          <p14:tracePt t="18628" x="6537325" y="3894138"/>
          <p14:tracePt t="18644" x="6575425" y="3894138"/>
          <p14:tracePt t="18661" x="6599238" y="3894138"/>
          <p14:tracePt t="18678" x="6607175" y="3894138"/>
          <p14:tracePt t="18711" x="6621463" y="3894138"/>
          <p14:tracePt t="18728" x="6637338" y="3894138"/>
          <p14:tracePt t="18744" x="6659563" y="3894138"/>
          <p14:tracePt t="18761" x="6689725" y="3894138"/>
          <p14:tracePt t="18777" x="6713538" y="3886200"/>
          <p14:tracePt t="18811" x="6759575" y="3886200"/>
          <p14:tracePt t="18828" x="6773863" y="3886200"/>
          <p14:tracePt t="18844" x="6858000" y="3886200"/>
          <p14:tracePt t="18861" x="6904038" y="3886200"/>
          <p14:tracePt t="18878" x="6934200" y="3886200"/>
          <p14:tracePt t="18894" x="6972300" y="3886200"/>
          <p14:tracePt t="18911" x="7002463" y="3902075"/>
          <p14:tracePt t="18927" x="7032625" y="3902075"/>
          <p14:tracePt t="18930" x="7048500" y="3902075"/>
          <p14:tracePt t="18944" x="7070725" y="3902075"/>
          <p14:tracePt t="18961" x="7102475" y="3902075"/>
          <p14:tracePt t="19925" x="7108825" y="3902075"/>
          <p14:tracePt t="20124" x="7078663" y="3902075"/>
          <p14:tracePt t="20132" x="7056438" y="3902075"/>
          <p14:tracePt t="20143" x="7026275" y="3902075"/>
          <p14:tracePt t="20160" x="6950075" y="3908425"/>
          <p14:tracePt t="20177" x="6904038" y="3932238"/>
          <p14:tracePt t="20193" x="6819900" y="3946525"/>
          <p14:tracePt t="20210" x="6759575" y="3954463"/>
          <p14:tracePt t="20226" x="6561138" y="3962400"/>
          <p14:tracePt t="20243" x="6164263" y="3962400"/>
          <p14:tracePt t="20260" x="5524500" y="3962400"/>
          <p14:tracePt t="20277" x="4556125" y="3932238"/>
          <p14:tracePt t="20293" x="4168775" y="3932238"/>
          <p14:tracePt t="20310" x="4016375" y="3940175"/>
          <p14:tracePt t="20326" x="3832225" y="3940175"/>
          <p14:tracePt t="20343" x="3565525" y="3940175"/>
          <p14:tracePt t="20360" x="3382963" y="3946525"/>
          <p14:tracePt t="20376" x="3222625" y="3946525"/>
          <p14:tracePt t="20393" x="3132138" y="3946525"/>
          <p14:tracePt t="20410" x="3078163" y="3946525"/>
          <p14:tracePt t="20564" x="3070225" y="3946525"/>
          <p14:tracePt t="20644" x="3063875" y="3946525"/>
          <p14:tracePt t="20662" x="3055938" y="3946525"/>
          <p14:tracePt t="20667" x="3032125" y="3946525"/>
          <p14:tracePt t="20677" x="2994025" y="3946525"/>
          <p14:tracePt t="20693" x="2925763" y="3946525"/>
          <p14:tracePt t="20709" x="2841625" y="3946525"/>
          <p14:tracePt t="20726" x="2773363" y="3940175"/>
          <p14:tracePt t="20743" x="2735263" y="3932238"/>
          <p14:tracePt t="20759" x="2713038" y="3932238"/>
          <p14:tracePt t="20776" x="2667000" y="3932238"/>
          <p14:tracePt t="20793" x="2620963" y="3932238"/>
          <p14:tracePt t="20809" x="2530475" y="3932238"/>
          <p14:tracePt t="20826" x="2446338" y="3932238"/>
          <p14:tracePt t="20843" x="2370138" y="3940175"/>
          <p14:tracePt t="20859" x="2324100" y="3940175"/>
          <p14:tracePt t="20876" x="2263775" y="3940175"/>
          <p14:tracePt t="20893" x="2255838" y="3940175"/>
          <p14:tracePt t="20909" x="2232025" y="3940175"/>
          <p14:tracePt t="20926" x="2193925" y="3940175"/>
          <p14:tracePt t="20942" x="2133600" y="3940175"/>
          <p14:tracePt t="20959" x="2049463" y="3940175"/>
          <p14:tracePt t="20976" x="2011363" y="3940175"/>
          <p14:tracePt t="20993" x="1989138" y="3940175"/>
          <p14:tracePt t="21396" x="1981200" y="3940175"/>
          <p14:tracePt t="21412" x="1973263" y="3940175"/>
          <p14:tracePt t="21420" x="1951038" y="3940175"/>
          <p14:tracePt t="21428" x="1927225" y="3940175"/>
          <p14:tracePt t="21442" x="1912938" y="3940175"/>
          <p14:tracePt t="21459" x="1874838" y="3932238"/>
          <p14:tracePt t="21476" x="1844675" y="3932238"/>
          <p14:tracePt t="21492" x="1790700" y="3932238"/>
          <p14:tracePt t="21509" x="1752600" y="3932238"/>
          <p14:tracePt t="21525" x="1692275" y="3924300"/>
          <p14:tracePt t="21542" x="1608138" y="3924300"/>
          <p14:tracePt t="21559" x="1516063" y="3924300"/>
          <p14:tracePt t="21575" x="1470025" y="3924300"/>
          <p14:tracePt t="21592" x="1455738" y="3924300"/>
          <p14:tracePt t="21609" x="1431925" y="3924300"/>
          <p14:tracePt t="21625" x="1417638" y="3924300"/>
          <p14:tracePt t="21642" x="1401763" y="3924300"/>
          <p14:tracePt t="22220" x="1401763" y="3916363"/>
          <p14:tracePt t="22260" x="1401763" y="3902075"/>
          <p14:tracePt t="22340" x="1401763" y="3894138"/>
          <p14:tracePt t="24613" x="1417638" y="3894138"/>
          <p14:tracePt t="24620" x="1470025" y="3894138"/>
          <p14:tracePt t="24629" x="1531938" y="3894138"/>
          <p14:tracePt t="24639" x="1592263" y="3886200"/>
          <p14:tracePt t="24656" x="1768475" y="3886200"/>
          <p14:tracePt t="24673" x="1912938" y="3870325"/>
          <p14:tracePt t="24689" x="2117725" y="3870325"/>
          <p14:tracePt t="24706" x="2408238" y="3863975"/>
          <p14:tracePt t="24723" x="2803525" y="3863975"/>
          <p14:tracePt t="24739" x="3390900" y="3886200"/>
          <p14:tracePt t="24756" x="4175125" y="3940175"/>
          <p14:tracePt t="24772" x="4305300" y="3970338"/>
          <p14:tracePt t="24789" x="4327525" y="3978275"/>
          <p14:tracePt t="25053" x="4313238" y="3978275"/>
          <p14:tracePt t="25102" x="4305300" y="3978275"/>
          <p14:tracePt t="25366" x="4321175" y="3978275"/>
          <p14:tracePt t="25373" x="4343400" y="3978275"/>
          <p14:tracePt t="25388" x="4365625" y="3978275"/>
          <p14:tracePt t="25405" x="4419600" y="3978275"/>
          <p14:tracePt t="25422" x="4435475" y="3978275"/>
          <p14:tracePt t="25439" x="4441825" y="3978275"/>
          <p14:tracePt t="25468" x="4457700" y="3978275"/>
          <p14:tracePt t="25484" x="4465638" y="3978275"/>
          <p14:tracePt t="25493" x="4495800" y="3978275"/>
          <p14:tracePt t="25505" x="4511675" y="3978275"/>
          <p14:tracePt t="25522" x="4549775" y="3978275"/>
          <p14:tracePt t="25538" x="4564063" y="3978275"/>
          <p14:tracePt t="25555" x="4602163" y="3978275"/>
          <p14:tracePt t="25572" x="4625975" y="3978275"/>
          <p14:tracePt t="25588" x="4708525" y="3978275"/>
          <p14:tracePt t="25605" x="4800600" y="3978275"/>
          <p14:tracePt t="25622" x="4892675" y="3978275"/>
          <p14:tracePt t="25639" x="4983163" y="3954463"/>
          <p14:tracePt t="25655" x="5059363" y="3940175"/>
          <p14:tracePt t="25672" x="5151438" y="3924300"/>
          <p14:tracePt t="25688" x="5227638" y="3916363"/>
          <p14:tracePt t="25705" x="5318125" y="3916363"/>
          <p14:tracePt t="25722" x="5349875" y="3908425"/>
          <p14:tracePt t="25738" x="5394325" y="3908425"/>
          <p14:tracePt t="25755" x="5402263" y="3908425"/>
          <p14:tracePt t="25772" x="5432425" y="3902075"/>
          <p14:tracePt t="25788" x="5448300" y="3902075"/>
          <p14:tracePt t="25805" x="5478463" y="3902075"/>
          <p14:tracePt t="25838" x="5486400" y="3902075"/>
          <p14:tracePt t="26093" x="5508625" y="3902075"/>
          <p14:tracePt t="26100" x="5562600" y="3902075"/>
          <p14:tracePt t="26108" x="5584825" y="3902075"/>
          <p14:tracePt t="26121" x="5622925" y="3908425"/>
          <p14:tracePt t="26138" x="5707063" y="3908425"/>
          <p14:tracePt t="26155" x="5783263" y="3908425"/>
          <p14:tracePt t="26171" x="5837238" y="3908425"/>
          <p14:tracePt t="26189" x="5959475" y="3908425"/>
          <p14:tracePt t="26205" x="5965825" y="3894138"/>
          <p14:tracePt t="26221" x="6073775" y="3894138"/>
          <p14:tracePt t="26238" x="6111875" y="3894138"/>
          <p14:tracePt t="26255" x="6134100" y="3894138"/>
          <p14:tracePt t="27534" x="6134100" y="3902075"/>
          <p14:tracePt t="27549" x="6126163" y="3902075"/>
          <p14:tracePt t="27557" x="6111875" y="3902075"/>
          <p14:tracePt t="27570" x="6073775" y="3902075"/>
          <p14:tracePt t="27587" x="6019800" y="3902075"/>
          <p14:tracePt t="27603" x="5943600" y="3902075"/>
          <p14:tracePt t="27620" x="5821363" y="3908425"/>
          <p14:tracePt t="27637" x="5622925" y="3916363"/>
          <p14:tracePt t="27653" x="5478463" y="3924300"/>
          <p14:tracePt t="27670" x="5318125" y="3924300"/>
          <p14:tracePt t="27687" x="5067300" y="3924300"/>
          <p14:tracePt t="27703" x="4754563" y="3940175"/>
          <p14:tracePt t="27720" x="4397375" y="3940175"/>
          <p14:tracePt t="27737" x="4022725" y="3940175"/>
          <p14:tracePt t="27753" x="3635375" y="3908425"/>
          <p14:tracePt t="27770" x="3352800" y="3856038"/>
          <p14:tracePt t="27787" x="3238500" y="3848100"/>
          <p14:tracePt t="27803" x="3208338" y="3848100"/>
          <p14:tracePt t="27820" x="3200400" y="3848100"/>
          <p14:tracePt t="27836" x="3184525" y="3848100"/>
          <p14:tracePt t="28133" x="3192463" y="3848100"/>
          <p14:tracePt t="28141" x="3230563" y="3848100"/>
          <p14:tracePt t="28153" x="3268663" y="3825875"/>
          <p14:tracePt t="28169" x="3352800" y="3794125"/>
          <p14:tracePt t="28186" x="3360738" y="3794125"/>
          <p14:tracePt t="28469" x="3344863" y="3794125"/>
          <p14:tracePt t="28477" x="3322638" y="3794125"/>
          <p14:tracePt t="28486" x="3284538" y="3794125"/>
          <p14:tracePt t="28503" x="3162300" y="3810000"/>
          <p14:tracePt t="28519" x="3040063" y="3840163"/>
          <p14:tracePt t="28553" x="3025775" y="3870325"/>
          <p14:tracePt t="28569" x="3001963" y="3908425"/>
          <p14:tracePt t="28586" x="2949575" y="3970338"/>
          <p14:tracePt t="28603" x="2873375" y="4046538"/>
          <p14:tracePt t="28619" x="2773363" y="4130675"/>
          <p14:tracePt t="28636" x="2651125" y="4267200"/>
          <p14:tracePt t="28652" x="2484438" y="4411663"/>
          <p14:tracePt t="28669" x="2193925" y="4602163"/>
          <p14:tracePt t="28686" x="1989138" y="4702175"/>
          <p14:tracePt t="28702" x="1828800" y="4746625"/>
          <p14:tracePt t="28719" x="1744663" y="4784725"/>
          <p14:tracePt t="28736" x="1676400" y="4808538"/>
          <p14:tracePt t="28752" x="1616075" y="4822825"/>
          <p14:tracePt t="28769" x="1554163" y="4822825"/>
          <p14:tracePt t="28786" x="1493838" y="4822825"/>
          <p14:tracePt t="28802" x="1439863" y="4822825"/>
          <p14:tracePt t="28819" x="1401763" y="4830763"/>
          <p14:tracePt t="28836" x="1387475" y="4838700"/>
          <p14:tracePt t="28852" x="1355725" y="4846638"/>
          <p14:tracePt t="28869" x="1257300" y="4846638"/>
          <p14:tracePt t="28886" x="1181100" y="4838700"/>
          <p14:tracePt t="28902" x="1158875" y="4830763"/>
          <p14:tracePt t="28919" x="1150938" y="4822825"/>
          <p14:tracePt t="29053" x="1150938" y="4816475"/>
          <p14:tracePt t="29101" x="1150938" y="4808538"/>
          <p14:tracePt t="29309" x="1203325" y="4800600"/>
          <p14:tracePt t="29317" x="1241425" y="4800600"/>
          <p14:tracePt t="29325" x="1273175" y="4800600"/>
          <p14:tracePt t="29335" x="1317625" y="4800600"/>
          <p14:tracePt t="29352" x="1355725" y="4800600"/>
          <p14:tracePt t="29369" x="1401763" y="4800600"/>
          <p14:tracePt t="29385" x="1425575" y="4800600"/>
          <p14:tracePt t="29557" x="1431925" y="4816475"/>
          <p14:tracePt t="29573" x="1447800" y="4816475"/>
          <p14:tracePt t="29581" x="1477963" y="4822825"/>
          <p14:tracePt t="29590" x="1516063" y="4830763"/>
          <p14:tracePt t="29602" x="1562100" y="4838700"/>
          <p14:tracePt t="29618" x="1698625" y="4860925"/>
          <p14:tracePt t="29635" x="1851025" y="4899025"/>
          <p14:tracePt t="29652" x="1943100" y="4914900"/>
          <p14:tracePt t="29668" x="1973263" y="4922838"/>
          <p14:tracePt t="29813" x="1981200" y="4922838"/>
          <p14:tracePt t="29821" x="2019300" y="4930775"/>
          <p14:tracePt t="29835" x="2103438" y="4930775"/>
          <p14:tracePt t="29852" x="2362200" y="4953000"/>
          <p14:tracePt t="29868" x="2949575" y="5051425"/>
          <p14:tracePt t="29885" x="3863975" y="5089525"/>
          <p14:tracePt t="29902" x="4449763" y="5089525"/>
          <p14:tracePt t="29918" x="4800600" y="5045075"/>
          <p14:tracePt t="29935" x="4983163" y="5013325"/>
          <p14:tracePt t="29951" x="5089525" y="4999038"/>
          <p14:tracePt t="29968" x="5159375" y="4983163"/>
          <p14:tracePt t="29985" x="5203825" y="4983163"/>
          <p14:tracePt t="30001" x="5235575" y="4968875"/>
          <p14:tracePt t="30018" x="5265738" y="4968875"/>
          <p14:tracePt t="30035" x="5311775" y="4968875"/>
          <p14:tracePt t="30051" x="5372100" y="4975225"/>
          <p14:tracePt t="30068" x="5448300" y="4983163"/>
          <p14:tracePt t="30084" x="5508625" y="4983163"/>
          <p14:tracePt t="30102" x="5554663" y="4983163"/>
          <p14:tracePt t="30118" x="5592763" y="4983163"/>
          <p14:tracePt t="30135" x="5646738" y="4983163"/>
          <p14:tracePt t="30151" x="5684838" y="4983163"/>
          <p14:tracePt t="30168" x="5737225" y="4983163"/>
          <p14:tracePt t="30185" x="5783263" y="4968875"/>
          <p14:tracePt t="30201" x="5821363" y="4953000"/>
          <p14:tracePt t="30218" x="5837238" y="4945063"/>
          <p14:tracePt t="30235" x="5845175" y="4945063"/>
          <p14:tracePt t="30251" x="5851525" y="4930775"/>
          <p14:tracePt t="30268" x="5859463" y="4922838"/>
          <p14:tracePt t="30284" x="5867400" y="4899025"/>
          <p14:tracePt t="30301" x="5883275" y="4868863"/>
          <p14:tracePt t="30318" x="5889625" y="4846638"/>
          <p14:tracePt t="30334" x="5897563" y="4808538"/>
          <p14:tracePt t="30351" x="5905500" y="4784725"/>
          <p14:tracePt t="30368" x="5913438" y="4754563"/>
          <p14:tracePt t="30384" x="5921375" y="4740275"/>
          <p14:tracePt t="30401" x="5935663" y="4716463"/>
          <p14:tracePt t="30418" x="5951538" y="4708525"/>
          <p14:tracePt t="30434" x="5959475" y="4694238"/>
          <p14:tracePt t="30451" x="5965825" y="4686300"/>
          <p14:tracePt t="30742" x="5997575" y="4670425"/>
          <p14:tracePt t="30749" x="6042025" y="4648200"/>
          <p14:tracePt t="30758" x="6180138" y="4610100"/>
          <p14:tracePt t="30767" x="6278563" y="4594225"/>
          <p14:tracePt t="30784" x="6530975" y="4556125"/>
          <p14:tracePt t="30801" x="6765925" y="4518025"/>
          <p14:tracePt t="30817" x="6911975" y="4487863"/>
          <p14:tracePt t="30834" x="6988175" y="4473575"/>
          <p14:tracePt t="30851" x="7010400" y="4473575"/>
          <p14:tracePt t="30867" x="7018338" y="4473575"/>
          <p14:tracePt t="30893" x="7026275" y="4473575"/>
          <p14:tracePt t="33374" x="7018338" y="4473575"/>
          <p14:tracePt t="33381" x="6988175" y="4479925"/>
          <p14:tracePt t="33390" x="6964363" y="4487863"/>
          <p14:tracePt t="33399" x="6942138" y="4495800"/>
          <p14:tracePt t="33415" x="6873875" y="4511675"/>
          <p14:tracePt t="33432" x="6842125" y="4518025"/>
          <p14:tracePt t="33449" x="6773863" y="4525963"/>
          <p14:tracePt t="33465" x="6721475" y="4525963"/>
          <p14:tracePt t="33482" x="6591300" y="4533900"/>
          <p14:tracePt t="33498" x="6461125" y="4556125"/>
          <p14:tracePt t="33515" x="6332538" y="4564063"/>
          <p14:tracePt t="33532" x="6188075" y="4564063"/>
          <p14:tracePt t="33548" x="6088063" y="4572000"/>
          <p14:tracePt t="33565" x="5959475" y="4572000"/>
          <p14:tracePt t="33582" x="5897563" y="4579938"/>
          <p14:tracePt t="33598" x="5821363" y="4579938"/>
          <p14:tracePt t="33615" x="5730875" y="4594225"/>
          <p14:tracePt t="33632" x="5646738" y="4602163"/>
          <p14:tracePt t="33648" x="5608638" y="4610100"/>
          <p14:tracePt t="33665" x="5592763" y="4618038"/>
          <p14:tracePt t="33682" x="5584825" y="4618038"/>
          <p14:tracePt t="33698" x="5578475" y="4618038"/>
          <p14:tracePt t="33725" x="5570538" y="4618038"/>
          <p14:tracePt t="34453" x="5578475" y="4618038"/>
          <p14:tracePt t="34462" x="5600700" y="4618038"/>
          <p14:tracePt t="34470" x="5622925" y="4618038"/>
          <p14:tracePt t="34481" x="5646738" y="4618038"/>
          <p14:tracePt t="34497" x="5692775" y="4618038"/>
          <p14:tracePt t="34514" x="5745163" y="4618038"/>
          <p14:tracePt t="34531" x="5775325" y="4610100"/>
          <p14:tracePt t="34547" x="5791200" y="4610100"/>
          <p14:tracePt t="36383" x="5799138" y="4602163"/>
          <p14:tracePt t="36390" x="5813425" y="4594225"/>
          <p14:tracePt t="36406" x="5821363" y="4594225"/>
          <p14:tracePt t="36422" x="5829300" y="4594225"/>
          <p14:tracePt t="36438" x="5837238" y="4594225"/>
          <p14:tracePt t="36469" x="5845175" y="4594225"/>
          <p14:tracePt t="36502" x="5851525" y="4594225"/>
          <p14:tracePt t="36654" x="5859463" y="4594225"/>
          <p14:tracePt t="36822" x="5867400" y="4594225"/>
          <p14:tracePt t="36831" x="5883275" y="4594225"/>
          <p14:tracePt t="36838" x="5889625" y="4594225"/>
          <p14:tracePt t="36848" x="5897563" y="4594225"/>
          <p14:tracePt t="36863" x="5905500" y="4594225"/>
          <p14:tracePt t="36879" x="5921375" y="4594225"/>
          <p14:tracePt t="36895" x="5935663" y="4594225"/>
          <p14:tracePt t="36982" x="5943600" y="4594225"/>
          <p14:tracePt t="36990" x="5943600" y="4587875"/>
          <p14:tracePt t="37198" x="5959475" y="4587875"/>
          <p14:tracePt t="37206" x="5965825" y="4587875"/>
          <p14:tracePt t="37215" x="5973763" y="4587875"/>
          <p14:tracePt t="37228" x="5981700" y="4587875"/>
          <p14:tracePt t="37245" x="5997575" y="4587875"/>
          <p14:tracePt t="37278" x="5997575" y="4579938"/>
          <p14:tracePt t="37286" x="6003925" y="4579938"/>
          <p14:tracePt t="37326" x="6011863" y="4579938"/>
          <p14:tracePt t="37350" x="6019800" y="4579938"/>
          <p14:tracePt t="37374" x="6027738" y="4579938"/>
          <p14:tracePt t="37390" x="6035675" y="4579938"/>
          <p14:tracePt t="37407" x="6042025" y="4579938"/>
          <p14:tracePt t="37431" x="6049963" y="4579938"/>
          <p14:tracePt t="37598" x="6065838" y="4572000"/>
          <p14:tracePt t="37630" x="6073775" y="4572000"/>
          <p14:tracePt t="37638" x="6073775" y="4564063"/>
          <p14:tracePt t="37647" x="6080125" y="4564063"/>
          <p14:tracePt t="37664" x="6088063" y="4556125"/>
          <p14:tracePt t="37678" x="6096000" y="4556125"/>
          <p14:tracePt t="37695" x="6111875" y="4549775"/>
          <p14:tracePt t="37711" x="6134100" y="4549775"/>
          <p14:tracePt t="37728" x="6156325" y="4549775"/>
          <p14:tracePt t="37745" x="6172200" y="4549775"/>
          <p14:tracePt t="37762" x="6180138" y="4549775"/>
          <p14:tracePt t="37778" x="6188075" y="4549775"/>
          <p14:tracePt t="37795" x="6194425" y="4549775"/>
          <p14:tracePt t="37811" x="6226175" y="4549775"/>
          <p14:tracePt t="37828" x="6264275" y="4541838"/>
          <p14:tracePt t="37845" x="6270625" y="4541838"/>
          <p14:tracePt t="38150" x="6278563" y="4541838"/>
          <p14:tracePt t="38215" x="6270625" y="4541838"/>
          <p14:tracePt t="38271" x="6278563" y="4533900"/>
          <p14:tracePt t="38286" x="6294438" y="4525963"/>
          <p14:tracePt t="38294" x="6302375" y="4518025"/>
          <p14:tracePt t="38302" x="6308725" y="4518025"/>
          <p14:tracePt t="38318" x="6308725" y="4503738"/>
          <p14:tracePt t="38342" x="6302375" y="4503738"/>
          <p14:tracePt t="38366" x="6294438" y="4503738"/>
          <p14:tracePt t="38400" x="6286500" y="4503738"/>
          <p14:tracePt t="38409" x="6278563" y="4503738"/>
          <p14:tracePt t="38417" x="6270625" y="4503738"/>
          <p14:tracePt t="38427" x="6264275" y="4503738"/>
          <p14:tracePt t="39167" x="6270625" y="4503738"/>
          <p14:tracePt t="39175" x="6278563" y="4503738"/>
          <p14:tracePt t="39183" x="6302375" y="4503738"/>
          <p14:tracePt t="39193" x="6316663" y="4518025"/>
          <p14:tracePt t="39210" x="6362700" y="4525963"/>
          <p14:tracePt t="39227" x="6392863" y="4525963"/>
          <p14:tracePt t="39244" x="6430963" y="4541838"/>
          <p14:tracePt t="39260" x="6461125" y="4549775"/>
          <p14:tracePt t="39277" x="6499225" y="4549775"/>
          <p14:tracePt t="39293" x="6515100" y="4556125"/>
          <p14:tracePt t="39310" x="6537325" y="4556125"/>
          <p14:tracePt t="39344" x="6545263" y="4556125"/>
          <p14:tracePt t="39360" x="6553200" y="4556125"/>
          <p14:tracePt t="39377" x="6561138" y="4564063"/>
          <p14:tracePt t="39393" x="6575425" y="4564063"/>
          <p14:tracePt t="39410" x="6591300" y="4564063"/>
          <p14:tracePt t="39427" x="6599238" y="4564063"/>
          <p14:tracePt t="39443" x="6607175" y="4564063"/>
          <p14:tracePt t="39460" x="6613525" y="4564063"/>
          <p14:tracePt t="39477" x="6621463" y="4564063"/>
          <p14:tracePt t="39493" x="6629400" y="4564063"/>
          <p14:tracePt t="39510" x="6645275" y="4564063"/>
          <p14:tracePt t="39567" x="6659563" y="4572000"/>
          <p14:tracePt t="39575" x="6667500" y="4572000"/>
          <p14:tracePt t="39582" x="6683375" y="4587875"/>
          <p14:tracePt t="39593" x="6705600" y="4594225"/>
          <p14:tracePt t="39610" x="6735763" y="4594225"/>
          <p14:tracePt t="39627" x="6765925" y="4602163"/>
          <p14:tracePt t="39643" x="6797675" y="4610100"/>
          <p14:tracePt t="39660" x="6819900" y="4618038"/>
          <p14:tracePt t="39676" x="6858000" y="4632325"/>
          <p14:tracePt t="39693" x="6911975" y="4648200"/>
          <p14:tracePt t="39710" x="6934200" y="4656138"/>
          <p14:tracePt t="39726" x="6942138" y="4664075"/>
          <p14:tracePt t="39743" x="6950075" y="4664075"/>
          <p14:tracePt t="39760" x="6980238" y="4678363"/>
          <p14:tracePt t="39776" x="7002463" y="4686300"/>
          <p14:tracePt t="39793" x="7032625" y="4694238"/>
          <p14:tracePt t="39810" x="7056438" y="4702175"/>
          <p14:tracePt t="39855" x="7064375" y="4702175"/>
          <p14:tracePt t="39863" x="7078663" y="4702175"/>
          <p14:tracePt t="39876" x="7094538" y="4702175"/>
          <p14:tracePt t="39893" x="7154863" y="4708525"/>
          <p14:tracePt t="39910" x="7200900" y="4716463"/>
          <p14:tracePt t="39926" x="7299325" y="4732338"/>
          <p14:tracePt t="39943" x="7331075" y="4740275"/>
          <p14:tracePt t="39960" x="7345363" y="4740275"/>
          <p14:tracePt t="39976" x="7375525" y="4740275"/>
          <p14:tracePt t="39993" x="7421563" y="4754563"/>
          <p14:tracePt t="40010" x="7445375" y="4754563"/>
          <p14:tracePt t="40026" x="7459663" y="4754563"/>
          <p14:tracePt t="40043" x="7467600" y="4754563"/>
          <p14:tracePt t="40111" x="7475538" y="4754563"/>
          <p14:tracePt t="40127" x="7489825" y="4754563"/>
          <p14:tracePt t="40151" x="7497763" y="4754563"/>
          <p14:tracePt t="40174" x="7505700" y="4754563"/>
          <p14:tracePt t="40198" x="7513638" y="4754563"/>
          <p14:tracePt t="40214" x="7521575" y="4754563"/>
          <p14:tracePt t="40230" x="7527925" y="4754563"/>
          <p14:tracePt t="42464" x="7521575" y="4754563"/>
          <p14:tracePt t="42471" x="7475538" y="4754563"/>
          <p14:tracePt t="42479" x="7459663" y="4754563"/>
          <p14:tracePt t="42491" x="7437438" y="4754563"/>
          <p14:tracePt t="42507" x="7399338" y="4754563"/>
          <p14:tracePt t="42524" x="7383463" y="4754563"/>
          <p14:tracePt t="42541" x="7375525" y="4754563"/>
          <p14:tracePt t="42557" x="7361238" y="4754563"/>
          <p14:tracePt t="42574" x="7223125" y="4754563"/>
          <p14:tracePt t="42590" x="7102475" y="4754563"/>
          <p14:tracePt t="42607" x="6180138" y="4724400"/>
          <p14:tracePt t="42624" x="5699125" y="4716463"/>
          <p14:tracePt t="42641" x="5181600" y="4702175"/>
          <p14:tracePt t="42657" x="4800600" y="4708525"/>
          <p14:tracePt t="42674" x="4610100" y="4724400"/>
          <p14:tracePt t="42691" x="4427538" y="4740275"/>
          <p14:tracePt t="42707" x="4183063" y="4770438"/>
          <p14:tracePt t="42724" x="3940175" y="4754563"/>
          <p14:tracePt t="42741" x="3725863" y="4740275"/>
          <p14:tracePt t="42757" x="3603625" y="4740275"/>
          <p14:tracePt t="42774" x="3521075" y="4740275"/>
          <p14:tracePt t="42790" x="3475038" y="4732338"/>
          <p14:tracePt t="42807" x="3467100" y="4732338"/>
          <p14:tracePt t="42879" x="3459163" y="4732338"/>
          <p14:tracePt t="42887" x="3451225" y="4724400"/>
          <p14:tracePt t="42895" x="3436938" y="4724400"/>
          <p14:tracePt t="42907" x="3413125" y="4724400"/>
          <p14:tracePt t="42924" x="3382963" y="4708525"/>
          <p14:tracePt t="42940" x="3375025" y="4708525"/>
          <p14:tracePt t="42943" x="3368675" y="4702175"/>
          <p14:tracePt t="42957" x="3360738" y="4702175"/>
          <p14:tracePt t="42973" x="3352800" y="4702175"/>
          <p14:tracePt t="42990" x="3336925" y="4694238"/>
          <p14:tracePt t="43007" x="3322638" y="4694238"/>
          <p14:tracePt t="43175" x="3322638" y="4686300"/>
          <p14:tracePt t="43214" x="3314700" y="4678363"/>
          <p14:tracePt t="43248" x="3314700" y="4670425"/>
          <p14:tracePt t="43255" x="3314700" y="4664075"/>
          <p14:tracePt t="43262" x="3314700" y="4656138"/>
          <p14:tracePt t="43273" x="3314700" y="4640263"/>
          <p14:tracePt t="43290" x="3314700" y="4632325"/>
          <p14:tracePt t="43307" x="3314700" y="4625975"/>
          <p14:tracePt t="43323" x="3314700" y="4618038"/>
          <p14:tracePt t="43695" x="3322638" y="4610100"/>
          <p14:tracePt t="43814" x="3330575" y="4602163"/>
          <p14:tracePt t="43831" x="3330575" y="4594225"/>
          <p14:tracePt t="43839" x="3336925" y="4594225"/>
          <p14:tracePt t="46880" x="3336925" y="4602163"/>
          <p14:tracePt t="46887" x="3336925" y="4610100"/>
          <p14:tracePt t="46895" x="3336925" y="4618038"/>
          <p14:tracePt t="46904" x="3336925" y="4625975"/>
          <p14:tracePt t="46920" x="3336925" y="4632325"/>
          <p14:tracePt t="46937" x="3330575" y="4656138"/>
          <p14:tracePt t="46954" x="3330575" y="4670425"/>
          <p14:tracePt t="46970" x="3330575" y="4686300"/>
          <p14:tracePt t="46987" x="3330575" y="4708525"/>
          <p14:tracePt t="47003" x="3322638" y="4724400"/>
          <p14:tracePt t="47020" x="3322638" y="4732338"/>
          <p14:tracePt t="47037" x="3322638" y="4740275"/>
          <p14:tracePt t="47054" x="3322638" y="4754563"/>
          <p14:tracePt t="47070" x="3322638" y="4762500"/>
          <p14:tracePt t="47087" x="3322638" y="4778375"/>
          <p14:tracePt t="47104" x="3322638" y="4800600"/>
          <p14:tracePt t="47120" x="3330575" y="4808538"/>
          <p14:tracePt t="47153" x="3336925" y="4816475"/>
          <p14:tracePt t="47170" x="3336925" y="4822825"/>
          <p14:tracePt t="47192" x="3344863" y="4830763"/>
          <p14:tracePt t="47247" x="3352800" y="4838700"/>
          <p14:tracePt t="49280" x="3360738" y="4846638"/>
          <p14:tracePt t="49288" x="3360738" y="4854575"/>
          <p14:tracePt t="49304" x="3368675" y="4860925"/>
          <p14:tracePt t="49320" x="3375025" y="4860925"/>
          <p14:tracePt t="49337" x="3382963" y="4868863"/>
          <p14:tracePt t="49344" x="3390900" y="4868863"/>
          <p14:tracePt t="49354" x="3398838" y="4868863"/>
          <p14:tracePt t="49368" x="3467100" y="4868863"/>
          <p14:tracePt t="49385" x="3543300" y="4860925"/>
          <p14:tracePt t="49402" x="3589338" y="4860925"/>
          <p14:tracePt t="49752" x="3581400" y="4860925"/>
          <p14:tracePt t="49760" x="3573463" y="4860925"/>
          <p14:tracePt t="49768" x="3565525" y="4860925"/>
          <p14:tracePt t="49785" x="3559175" y="4876800"/>
          <p14:tracePt t="49801" x="3551238" y="4884738"/>
          <p14:tracePt t="49818" x="3551238" y="4899025"/>
          <p14:tracePt t="49834" x="3551238" y="4914900"/>
          <p14:tracePt t="49868" x="3551238" y="4930775"/>
          <p14:tracePt t="49884" x="3543300" y="4930775"/>
          <p14:tracePt t="49901" x="3513138" y="4930775"/>
          <p14:tracePt t="49918" x="3497263" y="4937125"/>
          <p14:tracePt t="49951" x="3505200" y="4937125"/>
          <p14:tracePt t="51017" x="3482975" y="4945063"/>
          <p14:tracePt t="51024" x="3459163" y="4945063"/>
          <p14:tracePt t="51033" x="3436938" y="4945063"/>
          <p14:tracePt t="51050" x="3390900" y="4953000"/>
          <p14:tracePt t="51067" x="3352800" y="4953000"/>
          <p14:tracePt t="51083" x="3322638" y="4953000"/>
          <p14:tracePt t="51100" x="3284538" y="4953000"/>
          <p14:tracePt t="51117" x="3222625" y="4960938"/>
          <p14:tracePt t="51133" x="3124200" y="4960938"/>
          <p14:tracePt t="51150" x="2994025" y="4968875"/>
          <p14:tracePt t="51167" x="2841625" y="4991100"/>
          <p14:tracePt t="51183" x="2620963" y="4999038"/>
          <p14:tracePt t="51200" x="2476500" y="5037138"/>
          <p14:tracePt t="51217" x="2324100" y="5067300"/>
          <p14:tracePt t="51233" x="2232025" y="5105400"/>
          <p14:tracePt t="51250" x="2117725" y="5135563"/>
          <p14:tracePt t="51267" x="2035175" y="5165725"/>
          <p14:tracePt t="51283" x="1997075" y="5181600"/>
          <p14:tracePt t="51300" x="1965325" y="5189538"/>
          <p14:tracePt t="51317" x="1951038" y="5189538"/>
          <p14:tracePt t="51333" x="1935163" y="5189538"/>
          <p14:tracePt t="51350" x="1927225" y="5189538"/>
          <p14:tracePt t="51367" x="1927225" y="5197475"/>
          <p14:tracePt t="51383" x="1905000" y="5197475"/>
          <p14:tracePt t="51400" x="1866900" y="5197475"/>
          <p14:tracePt t="51416" x="1851025" y="5197475"/>
          <p14:tracePt t="51433" x="1844675" y="5197475"/>
          <p14:tracePt t="51450" x="1828800" y="5197475"/>
          <p14:tracePt t="51786" x="1820863" y="5197475"/>
          <p14:tracePt t="51792" x="1812925" y="5197475"/>
          <p14:tracePt t="51802" x="1798638" y="5197475"/>
          <p14:tracePt t="51816" x="1744663" y="5219700"/>
          <p14:tracePt t="51833" x="1698625" y="5241925"/>
          <p14:tracePt t="51850" x="1668463" y="5265738"/>
          <p14:tracePt t="51866" x="1654175" y="5280025"/>
          <p14:tracePt t="51883" x="1646238" y="5280025"/>
          <p14:tracePt t="52368" x="1646238" y="5287963"/>
          <p14:tracePt t="52385" x="1646238" y="5295900"/>
          <p14:tracePt t="52392" x="1646238" y="5303838"/>
          <p14:tracePt t="52401" x="1654175" y="5311775"/>
          <p14:tracePt t="52416" x="1660525" y="5318125"/>
          <p14:tracePt t="52432" x="1684338" y="5356225"/>
          <p14:tracePt t="52449" x="1744663" y="5432425"/>
          <p14:tracePt t="52466" x="1790700" y="5508625"/>
          <p14:tracePt t="52482" x="1866900" y="5630863"/>
          <p14:tracePt t="52499" x="1905000" y="5722938"/>
          <p14:tracePt t="52515" x="1935163" y="5799138"/>
          <p14:tracePt t="52532" x="1943100" y="5845175"/>
          <p14:tracePt t="52549" x="1943100" y="5867400"/>
          <p14:tracePt t="52565" x="1943100" y="5883275"/>
          <p14:tracePt t="52582" x="1943100" y="5905500"/>
          <p14:tracePt t="52599" x="1951038" y="5935663"/>
          <p14:tracePt t="52615" x="1958975" y="5965825"/>
          <p14:tracePt t="52632" x="1965325" y="6003925"/>
          <p14:tracePt t="52649" x="1965325" y="6011863"/>
          <p14:tracePt t="52682" x="1965325" y="6019800"/>
          <p14:tracePt t="52699" x="1958975" y="6027738"/>
          <p14:tracePt t="52715" x="1958975" y="6042025"/>
          <p14:tracePt t="52736" x="1958975" y="6049963"/>
          <p14:tracePt t="53032" x="1951038" y="6049963"/>
          <p14:tracePt t="53833" x="1965325" y="6049963"/>
          <p14:tracePt t="53840" x="1989138" y="6049963"/>
          <p14:tracePt t="53849" x="2011363" y="6049963"/>
          <p14:tracePt t="53864" x="2087563" y="6049963"/>
          <p14:tracePt t="53881" x="2225675" y="6035675"/>
          <p14:tracePt t="53898" x="2392363" y="6011863"/>
          <p14:tracePt t="53914" x="2697163" y="5965825"/>
          <p14:tracePt t="53931" x="2941638" y="5921375"/>
          <p14:tracePt t="53948" x="3017838" y="5889625"/>
          <p14:tracePt t="53964" x="3116263" y="5851525"/>
          <p14:tracePt t="53981" x="3222625" y="5829300"/>
          <p14:tracePt t="53984" x="3268663" y="5813425"/>
          <p14:tracePt t="53998" x="3352800" y="5791200"/>
          <p14:tracePt t="54015" x="3581400" y="5745163"/>
          <p14:tracePt t="54031" x="3984625" y="5676900"/>
          <p14:tracePt t="54048" x="4313238" y="5616575"/>
          <p14:tracePt t="54064" x="4435475" y="5600700"/>
          <p14:tracePt t="54081" x="4518025" y="5584825"/>
          <p14:tracePt t="54097" x="4594225" y="5570538"/>
          <p14:tracePt t="54114" x="4670425" y="5562600"/>
          <p14:tracePt t="54131" x="4770438" y="5562600"/>
          <p14:tracePt t="54147" x="4884738" y="5554663"/>
          <p14:tracePt t="54164" x="5051425" y="5554663"/>
          <p14:tracePt t="54181" x="5203825" y="5546725"/>
          <p14:tracePt t="54197" x="5311775" y="5546725"/>
          <p14:tracePt t="54214" x="5418138" y="5546725"/>
          <p14:tracePt t="54231" x="5508625" y="5532438"/>
          <p14:tracePt t="54247" x="5608638" y="5516563"/>
          <p14:tracePt t="54264" x="5837238" y="5464175"/>
          <p14:tracePt t="54281" x="5951538" y="5464175"/>
          <p14:tracePt t="54297" x="6027738" y="5448300"/>
          <p14:tracePt t="54314" x="6042025" y="5440363"/>
          <p14:tracePt t="54905" x="6035675" y="5440363"/>
          <p14:tracePt t="54920" x="6019800" y="5440363"/>
          <p14:tracePt t="54928" x="6003925" y="5440363"/>
          <p14:tracePt t="54936" x="5981700" y="5440363"/>
          <p14:tracePt t="54947" x="5959475" y="5440363"/>
          <p14:tracePt t="54963" x="5905500" y="5448300"/>
          <p14:tracePt t="54980" x="5821363" y="5448300"/>
          <p14:tracePt t="54997" x="5753100" y="5448300"/>
          <p14:tracePt t="55013" x="5722938" y="5448300"/>
          <p14:tracePt t="55030" x="5715000" y="5448300"/>
          <p14:tracePt t="55073" x="5707063" y="5448300"/>
          <p14:tracePt t="55353" x="5692775" y="5448300"/>
          <p14:tracePt t="55369" x="5668963" y="5448300"/>
          <p14:tracePt t="55384" x="5661025" y="5448300"/>
          <p14:tracePt t="55393" x="5646738" y="5448300"/>
          <p14:tracePt t="55400" x="5638800" y="5448300"/>
          <p14:tracePt t="55416" x="5622925" y="5448300"/>
          <p14:tracePt t="55430" x="5608638" y="5448300"/>
          <p14:tracePt t="55447" x="5578475" y="5448300"/>
          <p14:tracePt t="55463" x="5554663" y="5448300"/>
          <p14:tracePt t="55483" x="5546725" y="5448300"/>
          <p14:tracePt t="56049" x="5546725" y="5440363"/>
          <p14:tracePt t="56841" x="5554663" y="5440363"/>
          <p14:tracePt t="56849" x="5562600" y="5440363"/>
          <p14:tracePt t="56862" x="5578475" y="5440363"/>
          <p14:tracePt t="56879" x="5638800" y="5440363"/>
          <p14:tracePt t="56895" x="5684838" y="5448300"/>
          <p14:tracePt t="56912" x="5722938" y="5456238"/>
          <p14:tracePt t="56928" x="5761038" y="5464175"/>
          <p14:tracePt t="56945" x="5775325" y="5464175"/>
          <p14:tracePt t="56962" x="5799138" y="5486400"/>
          <p14:tracePt t="56978" x="5883275" y="5524500"/>
          <p14:tracePt t="56995" x="5989638" y="5554663"/>
          <p14:tracePt t="57012" x="6073775" y="5592763"/>
          <p14:tracePt t="57028" x="6126163" y="5608638"/>
          <p14:tracePt t="57045" x="6180138" y="5630863"/>
          <p14:tracePt t="57062" x="6210300" y="5630863"/>
          <p14:tracePt t="57078" x="6248400" y="5654675"/>
          <p14:tracePt t="57095" x="6278563" y="5668963"/>
          <p14:tracePt t="57112" x="6316663" y="5692775"/>
          <p14:tracePt t="57128" x="6324600" y="5692775"/>
          <p14:tracePt t="57145" x="6354763" y="5722938"/>
          <p14:tracePt t="57162" x="6384925" y="5753100"/>
          <p14:tracePt t="57178" x="6400800" y="5775325"/>
          <p14:tracePt t="57195" x="6446838" y="5821363"/>
          <p14:tracePt t="57212" x="6469063" y="5859463"/>
          <p14:tracePt t="57228" x="6484938" y="5889625"/>
          <p14:tracePt t="57245" x="6484938" y="5905500"/>
          <p14:tracePt t="57261" x="6484938" y="5927725"/>
          <p14:tracePt t="57278" x="6484938" y="5959475"/>
          <p14:tracePt t="57295" x="6484938" y="5973763"/>
          <p14:tracePt t="57312" x="6469063" y="5997575"/>
          <p14:tracePt t="57328" x="6430963" y="6027738"/>
          <p14:tracePt t="57345" x="6400800" y="6049963"/>
          <p14:tracePt t="57361" x="6354763" y="6065838"/>
          <p14:tracePt t="57378" x="6340475" y="6080125"/>
          <p14:tracePt t="57395" x="6324600" y="6080125"/>
          <p14:tracePt t="57904" x="6332538" y="6073775"/>
          <p14:tracePt t="57913" x="6340475" y="6065838"/>
          <p14:tracePt t="57922" x="6354763" y="6065838"/>
          <p14:tracePt t="57930" x="6378575" y="6049963"/>
          <p14:tracePt t="57944" x="6384925" y="6049963"/>
          <p14:tracePt t="57961" x="6430963" y="6035675"/>
          <p14:tracePt t="57977" x="6446838" y="6027738"/>
          <p14:tracePt t="57994" x="6454775" y="6027738"/>
          <p14:tracePt t="58016" x="6461125" y="6027738"/>
          <p14:tracePt t="72946" x="6454775" y="6027738"/>
          <p14:tracePt t="72962" x="6438900" y="6035675"/>
          <p14:tracePt t="72971" x="6430963" y="6042025"/>
          <p14:tracePt t="72981" x="6423025" y="6042025"/>
          <p14:tracePt t="72998" x="6408738" y="6057900"/>
          <p14:tracePt t="73015" x="6400800" y="6057900"/>
          <p14:tracePt t="73035" x="6384925" y="6065838"/>
          <p14:tracePt t="76579" x="6378575" y="6065838"/>
          <p14:tracePt t="87325" x="6384925" y="6057900"/>
          <p14:tracePt t="87340" x="6392863" y="6057900"/>
          <p14:tracePt t="87364" x="6392863" y="6049963"/>
          <p14:tracePt t="120828" x="0" y="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3"/>
          <p:cNvSpPr>
            <a:spLocks noGrp="1" noChangeArrowheads="1"/>
          </p:cNvSpPr>
          <p:nvPr>
            <p:ph type="body" idx="1"/>
          </p:nvPr>
        </p:nvSpPr>
        <p:spPr>
          <a:xfrm>
            <a:off x="566738" y="1752600"/>
            <a:ext cx="8037512" cy="4267200"/>
          </a:xfrm>
        </p:spPr>
        <p:txBody>
          <a:bodyPr/>
          <a:lstStyle/>
          <a:p>
            <a:pPr algn="just" eaLnBrk="1" hangingPunct="1">
              <a:spcBef>
                <a:spcPct val="50000"/>
              </a:spcBef>
              <a:buClrTx/>
              <a:buFontTx/>
              <a:buNone/>
            </a:pPr>
            <a:r>
              <a:rPr lang="en-US" altLang="zh-CN" sz="2400" b="1" smtClean="0">
                <a:solidFill>
                  <a:srgbClr val="0070C0"/>
                </a:solidFill>
                <a:latin typeface="Times New Roman" panose="02020603050405020304" pitchFamily="18" charset="0"/>
              </a:rPr>
              <a:t>4</a:t>
            </a:r>
            <a:r>
              <a:rPr lang="zh-CN" altLang="en-US" sz="2400" b="1" smtClean="0">
                <a:solidFill>
                  <a:srgbClr val="0070C0"/>
                </a:solidFill>
                <a:latin typeface="Times New Roman" panose="02020603050405020304" pitchFamily="18" charset="0"/>
              </a:rPr>
              <a:t>、编写程序</a:t>
            </a:r>
            <a:endParaRPr lang="en-US" altLang="zh-CN" sz="2400" b="1" smtClean="0">
              <a:solidFill>
                <a:srgbClr val="0070C0"/>
              </a:solidFill>
              <a:latin typeface="Times New Roman" panose="02020603050405020304" pitchFamily="18" charset="0"/>
            </a:endParaRPr>
          </a:p>
          <a:p>
            <a:r>
              <a:rPr lang="zh-CN" altLang="en-US" sz="2400" b="1" smtClean="0">
                <a:solidFill>
                  <a:srgbClr val="FF00FF"/>
                </a:solidFill>
              </a:rPr>
              <a:t>用</a:t>
            </a:r>
            <a:r>
              <a:rPr lang="en-US" altLang="zh-CN" sz="2400" b="1" smtClean="0">
                <a:solidFill>
                  <a:srgbClr val="FF00FF"/>
                </a:solidFill>
              </a:rPr>
              <a:t>89C51</a:t>
            </a:r>
            <a:r>
              <a:rPr lang="zh-CN" altLang="en-US" sz="2400" b="1" smtClean="0">
                <a:solidFill>
                  <a:srgbClr val="FF00FF"/>
                </a:solidFill>
              </a:rPr>
              <a:t>汇编语言编写的源程序行（一条语句）包括四个部分，也叫四个字段：</a:t>
            </a:r>
          </a:p>
          <a:p>
            <a:pPr>
              <a:buFont typeface="Wingdings" panose="05000000000000000000" pitchFamily="2" charset="2"/>
              <a:buNone/>
            </a:pPr>
            <a:r>
              <a:rPr lang="en-US" altLang="zh-CN" sz="2400" b="1" smtClean="0"/>
              <a:t>〔</a:t>
            </a:r>
            <a:r>
              <a:rPr lang="zh-CN" altLang="en-US" sz="2400" b="1" smtClean="0"/>
              <a:t>标号：</a:t>
            </a:r>
            <a:r>
              <a:rPr lang="en-US" altLang="zh-CN" sz="2400" b="1" smtClean="0"/>
              <a:t>〕〔</a:t>
            </a:r>
            <a:r>
              <a:rPr lang="zh-CN" altLang="en-US" sz="2400" b="1" smtClean="0"/>
              <a:t>操作码</a:t>
            </a:r>
            <a:r>
              <a:rPr lang="en-US" altLang="zh-CN" sz="2400" b="1" smtClean="0"/>
              <a:t>〕  〔</a:t>
            </a:r>
            <a:r>
              <a:rPr lang="zh-CN" altLang="en-US" sz="2400" b="1" smtClean="0"/>
              <a:t>操作数</a:t>
            </a:r>
            <a:r>
              <a:rPr lang="en-US" altLang="zh-CN" sz="2400" b="1" smtClean="0"/>
              <a:t>〕  </a:t>
            </a:r>
            <a:r>
              <a:rPr lang="zh-CN" altLang="en-US" sz="2400" b="1" smtClean="0"/>
              <a:t>；</a:t>
            </a:r>
            <a:r>
              <a:rPr lang="en-US" altLang="zh-CN" sz="2400" b="1" smtClean="0"/>
              <a:t>〔</a:t>
            </a:r>
            <a:r>
              <a:rPr lang="zh-CN" altLang="en-US" sz="2400" b="1" smtClean="0"/>
              <a:t>注释</a:t>
            </a:r>
            <a:r>
              <a:rPr lang="en-US" altLang="zh-CN" sz="2400" b="1" smtClean="0"/>
              <a:t>〕</a:t>
            </a:r>
          </a:p>
          <a:p>
            <a:pPr>
              <a:buFont typeface="Wingdings" panose="05000000000000000000" pitchFamily="2" charset="2"/>
              <a:buNone/>
            </a:pPr>
            <a:r>
              <a:rPr lang="en-US" altLang="zh-CN" sz="2400" b="1" smtClean="0">
                <a:solidFill>
                  <a:srgbClr val="3333FF"/>
                </a:solidFill>
              </a:rPr>
              <a:t>     </a:t>
            </a:r>
            <a:r>
              <a:rPr lang="zh-CN" altLang="en-US" sz="2400" b="1" smtClean="0">
                <a:solidFill>
                  <a:srgbClr val="3333FF"/>
                </a:solidFill>
              </a:rPr>
              <a:t>每个字段之间要用分隔符分隔，而每个字段内部不能使用分隔符。可以用作分隔符的符号包括：</a:t>
            </a:r>
            <a:endParaRPr lang="en-US" altLang="zh-CN" sz="2400" b="1" smtClean="0">
              <a:solidFill>
                <a:srgbClr val="3333FF"/>
              </a:solidFill>
            </a:endParaRPr>
          </a:p>
          <a:p>
            <a:pPr>
              <a:buFont typeface="Wingdings" panose="05000000000000000000" pitchFamily="2" charset="2"/>
              <a:buNone/>
            </a:pPr>
            <a:r>
              <a:rPr lang="zh-CN" altLang="en-US" sz="2400" b="1" smtClean="0">
                <a:solidFill>
                  <a:srgbClr val="3333FF"/>
                </a:solidFill>
              </a:rPr>
              <a:t>     空格“  ”、冒号“：”、逗号“，”、分号“；”</a:t>
            </a:r>
            <a:endParaRPr lang="en-US" altLang="zh-CN" sz="2400" b="1" smtClean="0">
              <a:solidFill>
                <a:srgbClr val="3333FF"/>
              </a:solidFill>
            </a:endParaRPr>
          </a:p>
          <a:p>
            <a:pPr>
              <a:buFont typeface="Wingdings" panose="05000000000000000000" pitchFamily="2" charset="2"/>
              <a:buNone/>
            </a:pPr>
            <a:endParaRPr lang="zh-CN" altLang="en-US" sz="2400" b="1" smtClean="0">
              <a:solidFill>
                <a:srgbClr val="3333FF"/>
              </a:solidFill>
            </a:endParaRPr>
          </a:p>
          <a:p>
            <a:pPr>
              <a:buFont typeface="Wingdings" panose="05000000000000000000" pitchFamily="2" charset="2"/>
              <a:buNone/>
            </a:pPr>
            <a:r>
              <a:rPr lang="zh-CN" altLang="en-US" sz="2400" b="1" smtClean="0">
                <a:solidFill>
                  <a:srgbClr val="0070C0"/>
                </a:solidFill>
              </a:rPr>
              <a:t>例</a:t>
            </a:r>
            <a:r>
              <a:rPr lang="en-US" altLang="zh-CN" sz="2400" b="1" smtClean="0">
                <a:solidFill>
                  <a:srgbClr val="0070C0"/>
                </a:solidFill>
              </a:rPr>
              <a:t>1</a:t>
            </a:r>
            <a:r>
              <a:rPr lang="zh-CN" altLang="en-US" sz="2400" b="1" smtClean="0">
                <a:solidFill>
                  <a:srgbClr val="0070C0"/>
                </a:solidFill>
              </a:rPr>
              <a:t>：</a:t>
            </a:r>
            <a:r>
              <a:rPr lang="en-US" altLang="zh-CN" sz="2400" b="1" smtClean="0"/>
              <a:t>LOOP</a:t>
            </a:r>
            <a:r>
              <a:rPr lang="zh-CN" altLang="en-US" sz="2400" b="1" smtClean="0"/>
              <a:t>：</a:t>
            </a:r>
            <a:r>
              <a:rPr lang="en-US" altLang="zh-CN" sz="2400" b="1" smtClean="0"/>
              <a:t>MOV A</a:t>
            </a:r>
            <a:r>
              <a:rPr lang="zh-CN" altLang="en-US" sz="2400" b="1" smtClean="0"/>
              <a:t>，</a:t>
            </a:r>
            <a:r>
              <a:rPr lang="en-US" altLang="zh-CN" sz="2400" b="1" smtClean="0"/>
              <a:t>#00H</a:t>
            </a:r>
            <a:r>
              <a:rPr lang="zh-CN" altLang="en-US" sz="2400" b="1" smtClean="0"/>
              <a:t>；立即数</a:t>
            </a:r>
            <a:r>
              <a:rPr lang="en-US" altLang="zh-CN" sz="2400" b="1" smtClean="0"/>
              <a:t>00H→A</a:t>
            </a:r>
          </a:p>
          <a:p>
            <a:pPr algn="just" eaLnBrk="1" hangingPunct="1">
              <a:spcBef>
                <a:spcPct val="50000"/>
              </a:spcBef>
              <a:buClrTx/>
              <a:buFontTx/>
              <a:buNone/>
            </a:pPr>
            <a:endParaRPr lang="en-US" altLang="zh-CN" sz="2400" b="1" smtClean="0">
              <a:solidFill>
                <a:srgbClr val="0070C0"/>
              </a:solidFill>
              <a:latin typeface="Times New Roman" panose="02020603050405020304" pitchFamily="18" charset="0"/>
            </a:endParaRPr>
          </a:p>
        </p:txBody>
      </p:sp>
      <p:sp>
        <p:nvSpPr>
          <p:cNvPr id="5" name="Rectangle 2"/>
          <p:cNvSpPr txBox="1">
            <a:spLocks noChangeArrowheads="1"/>
          </p:cNvSpPr>
          <p:nvPr/>
        </p:nvSpPr>
        <p:spPr bwMode="auto">
          <a:xfrm>
            <a:off x="285750" y="785813"/>
            <a:ext cx="8001000" cy="735012"/>
          </a:xfrm>
          <a:prstGeom prst="rect">
            <a:avLst/>
          </a:prstGeom>
          <a:noFill/>
          <a:ln w="9525">
            <a:noFill/>
            <a:miter lim="800000"/>
            <a:headEnd/>
            <a:tailEnd/>
          </a:ln>
        </p:spPr>
        <p:txBody>
          <a:bodyPr anchor="b"/>
          <a:lstStyle/>
          <a:p>
            <a:pPr eaLnBrk="1" hangingPunct="1">
              <a:defRPr/>
            </a:pPr>
            <a:r>
              <a:rPr lang="en-US" altLang="zh-CN" sz="2800" kern="0" dirty="0">
                <a:solidFill>
                  <a:schemeClr val="tx2"/>
                </a:solidFill>
                <a:latin typeface="Times New Roman" pitchFamily="18" charset="0"/>
                <a:ea typeface="楷体" pitchFamily="49" charset="-122"/>
                <a:cs typeface="Times New Roman" pitchFamily="18" charset="0"/>
              </a:rPr>
              <a:t>4</a:t>
            </a:r>
            <a:r>
              <a:rPr lang="zh-CN" altLang="en-US" sz="2800" kern="0" dirty="0">
                <a:solidFill>
                  <a:schemeClr val="tx2"/>
                </a:solidFill>
                <a:latin typeface="Times New Roman" pitchFamily="18" charset="0"/>
                <a:ea typeface="楷体" pitchFamily="49" charset="-122"/>
                <a:cs typeface="Times New Roman" pitchFamily="18" charset="0"/>
              </a:rPr>
              <a:t>.</a:t>
            </a:r>
            <a:r>
              <a:rPr lang="en-US" altLang="zh-CN" sz="2800" kern="0" dirty="0">
                <a:solidFill>
                  <a:schemeClr val="tx2"/>
                </a:solidFill>
                <a:latin typeface="Times New Roman" pitchFamily="18" charset="0"/>
                <a:ea typeface="楷体" pitchFamily="49" charset="-122"/>
                <a:cs typeface="Times New Roman" pitchFamily="18" charset="0"/>
              </a:rPr>
              <a:t>2.1</a:t>
            </a:r>
            <a:r>
              <a:rPr lang="zh-CN" altLang="en-US" sz="2800" kern="0" dirty="0">
                <a:solidFill>
                  <a:schemeClr val="tx2"/>
                </a:solidFill>
                <a:latin typeface="Times New Roman" pitchFamily="18" charset="0"/>
                <a:ea typeface="楷体" pitchFamily="49" charset="-122"/>
                <a:cs typeface="Times New Roman" pitchFamily="18" charset="0"/>
              </a:rPr>
              <a:t>  编程步骤</a:t>
            </a:r>
          </a:p>
        </p:txBody>
      </p:sp>
      <p:sp>
        <p:nvSpPr>
          <p:cNvPr id="30724" name="Rectangle 2"/>
          <p:cNvSpPr>
            <a:spLocks noGrp="1" noChangeArrowheads="1"/>
          </p:cNvSpPr>
          <p:nvPr>
            <p:ph type="title"/>
          </p:nvPr>
        </p:nvSpPr>
        <p:spPr>
          <a:xfrm>
            <a:off x="285750" y="285750"/>
            <a:ext cx="8001000" cy="735013"/>
          </a:xfrm>
        </p:spPr>
        <p:txBody>
          <a:bodyPr/>
          <a:lstStyle/>
          <a:p>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4</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2</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  编程的步骤、方法和技巧</a:t>
            </a:r>
          </a:p>
        </p:txBody>
      </p:sp>
      <p:pic>
        <p:nvPicPr>
          <p:cNvPr id="30725" name="Picture 2" descr="c:\documents and settings\ibm\application data\360se6\User Data\temp\01300000323145123029807175635_s.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1371"/>
    </mc:Choice>
    <mc:Fallback xmlns="">
      <p:transition spd="slow" advTm="1013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71" x="4449763" y="3749675"/>
          <p14:tracePt t="181" x="4373563" y="3687763"/>
          <p14:tracePt t="190" x="4259263" y="3611563"/>
          <p14:tracePt t="207" x="4092575" y="3475038"/>
          <p14:tracePt t="224" x="3916363" y="3322638"/>
          <p14:tracePt t="240" x="3787775" y="3184525"/>
          <p14:tracePt t="257" x="3695700" y="3094038"/>
          <p14:tracePt t="274" x="3619500" y="2987675"/>
          <p14:tracePt t="290" x="3459163" y="2857500"/>
          <p14:tracePt t="307" x="3246438" y="2713038"/>
          <p14:tracePt t="324" x="3040063" y="2582863"/>
          <p14:tracePt t="340" x="2971800" y="2530475"/>
          <p14:tracePt t="357" x="2941638" y="2498725"/>
          <p14:tracePt t="373" x="2925763" y="2484438"/>
          <p14:tracePt t="390" x="2917825" y="2468563"/>
          <p14:tracePt t="407" x="2887663" y="2454275"/>
          <p14:tracePt t="423" x="2827338" y="2430463"/>
          <p14:tracePt t="440" x="2803525" y="2430463"/>
          <p14:tracePt t="457" x="2751138" y="2408238"/>
          <p14:tracePt t="474" x="2713038" y="2392363"/>
          <p14:tracePt t="491" x="2636838" y="2370138"/>
          <p14:tracePt t="507" x="2392363" y="2293938"/>
          <p14:tracePt t="523" x="2316163" y="2255838"/>
          <p14:tracePt t="540" x="2286000" y="2247900"/>
          <p14:tracePt t="612" x="2278063" y="2247900"/>
          <p14:tracePt t="620" x="2270125" y="2247900"/>
          <p14:tracePt t="627" x="2255838" y="2247900"/>
          <p14:tracePt t="640" x="2247900" y="2247900"/>
          <p14:tracePt t="13141" x="2232025" y="2247900"/>
          <p14:tracePt t="13149" x="2225675" y="2247900"/>
          <p14:tracePt t="13163" x="2217738" y="2247900"/>
          <p14:tracePt t="13179" x="2201863" y="2247900"/>
          <p14:tracePt t="13213" x="2193925" y="2255838"/>
          <p14:tracePt t="13229" x="2187575" y="2263775"/>
          <p14:tracePt t="13246" x="2179638" y="2270125"/>
          <p14:tracePt t="13262" x="2171700" y="2278063"/>
          <p14:tracePt t="13301" x="2163763" y="2286000"/>
          <p14:tracePt t="13313" x="2155825" y="2286000"/>
          <p14:tracePt t="13329" x="2149475" y="2286000"/>
          <p14:tracePt t="13346" x="2133600" y="2293938"/>
          <p14:tracePt t="13362" x="2125663" y="2301875"/>
          <p14:tracePt t="13484" x="2125663" y="2308225"/>
          <p14:tracePt t="13500" x="2117725" y="2308225"/>
          <p14:tracePt t="13508" x="2111375" y="2316163"/>
          <p14:tracePt t="13524" x="2103438" y="2316163"/>
          <p14:tracePt t="13532" x="2095500" y="2332038"/>
          <p14:tracePt t="13556" x="2117725" y="2339975"/>
          <p14:tracePt t="13564" x="2133600" y="2339975"/>
          <p14:tracePt t="13578" x="2171700" y="2339975"/>
          <p14:tracePt t="13596" x="2232025" y="2339975"/>
          <p14:tracePt t="13612" x="2316163" y="2339975"/>
          <p14:tracePt t="13629" x="2332038" y="2339975"/>
          <p14:tracePt t="13662" x="2324100" y="2339975"/>
          <p14:tracePt t="13877" x="2308225" y="2339975"/>
          <p14:tracePt t="13917" x="2293938" y="2339975"/>
          <p14:tracePt t="13925" x="2286000" y="2339975"/>
          <p14:tracePt t="13933" x="2278063" y="2339975"/>
          <p14:tracePt t="13945" x="2270125" y="2339975"/>
          <p14:tracePt t="13962" x="2263775" y="2339975"/>
          <p14:tracePt t="13981" x="2263775" y="2354263"/>
          <p14:tracePt t="14053" x="2255838" y="2354263"/>
          <p14:tracePt t="14061" x="2247900" y="2354263"/>
          <p14:tracePt t="14069" x="2232025" y="2354263"/>
          <p14:tracePt t="14078" x="2225675" y="2354263"/>
          <p14:tracePt t="14229" x="2225675" y="2346325"/>
          <p14:tracePt t="14293" x="2225675" y="2339975"/>
          <p14:tracePt t="14309" x="2225675" y="2324100"/>
          <p14:tracePt t="14325" x="2232025" y="2308225"/>
          <p14:tracePt t="14341" x="2232025" y="2301875"/>
          <p14:tracePt t="14374" x="2239963" y="2301875"/>
          <p14:tracePt t="14389" x="2239963" y="2293938"/>
          <p14:tracePt t="14397" x="2239963" y="2286000"/>
          <p14:tracePt t="14414" x="2239963" y="2278063"/>
          <p14:tracePt t="14429" x="2239963" y="2263775"/>
          <p14:tracePt t="14453" x="2239963" y="2255838"/>
          <p14:tracePt t="14525" x="2239963" y="2247900"/>
          <p14:tracePt t="19942" x="2247900" y="2247900"/>
          <p14:tracePt t="19949" x="2255838" y="2239963"/>
          <p14:tracePt t="19966" x="2263775" y="2239963"/>
          <p14:tracePt t="19982" x="2278063" y="2239963"/>
          <p14:tracePt t="20006" x="2286000" y="2239963"/>
          <p14:tracePt t="20030" x="2293938" y="2239963"/>
          <p14:tracePt t="20046" x="2308225" y="2239963"/>
          <p14:tracePt t="20053" x="2316163" y="2239963"/>
          <p14:tracePt t="20062" x="2339975" y="2239963"/>
          <p14:tracePt t="20073" x="2346325" y="2239963"/>
          <p14:tracePt t="20090" x="2370138" y="2239963"/>
          <p14:tracePt t="20106" x="2416175" y="2239963"/>
          <p14:tracePt t="20123" x="2468563" y="2255838"/>
          <p14:tracePt t="20140" x="2530475" y="2270125"/>
          <p14:tracePt t="20156" x="2644775" y="2301875"/>
          <p14:tracePt t="20173" x="2857500" y="2362200"/>
          <p14:tracePt t="20190" x="3017838" y="2416175"/>
          <p14:tracePt t="20207" x="3132138" y="2446338"/>
          <p14:tracePt t="20223" x="3230563" y="2460625"/>
          <p14:tracePt t="20240" x="3398838" y="2506663"/>
          <p14:tracePt t="20257" x="3535363" y="2522538"/>
          <p14:tracePt t="20273" x="3703638" y="2544763"/>
          <p14:tracePt t="20290" x="3856038" y="2560638"/>
          <p14:tracePt t="20307" x="3984625" y="2598738"/>
          <p14:tracePt t="20323" x="4068763" y="2606675"/>
          <p14:tracePt t="20341" x="4229100" y="2644775"/>
          <p14:tracePt t="20357" x="4313238" y="2667000"/>
          <p14:tracePt t="20373" x="4449763" y="2689225"/>
          <p14:tracePt t="20390" x="4503738" y="2705100"/>
          <p14:tracePt t="20407" x="4525963" y="2713038"/>
          <p14:tracePt t="20423" x="4533900" y="2713038"/>
          <p14:tracePt t="21038" x="4549775" y="2713038"/>
          <p14:tracePt t="21046" x="4602163" y="2713038"/>
          <p14:tracePt t="21056" x="4656138" y="2705100"/>
          <p14:tracePt t="21073" x="4708525" y="2689225"/>
          <p14:tracePt t="21089" x="4770438" y="2674938"/>
          <p14:tracePt t="21106" x="4830763" y="2674938"/>
          <p14:tracePt t="21123" x="4876800" y="2674938"/>
          <p14:tracePt t="21139" x="4906963" y="2674938"/>
          <p14:tracePt t="21156" x="4930775" y="2667000"/>
          <p14:tracePt t="21173" x="4945063" y="2667000"/>
          <p14:tracePt t="21189" x="4991100" y="2667000"/>
          <p14:tracePt t="21206" x="4999038" y="2667000"/>
          <p14:tracePt t="21222" x="5051425" y="2667000"/>
          <p14:tracePt t="21239" x="5083175" y="2674938"/>
          <p14:tracePt t="21256" x="5121275" y="2674938"/>
          <p14:tracePt t="21272" x="5143500" y="2674938"/>
          <p14:tracePt t="21289" x="5173663" y="2674938"/>
          <p14:tracePt t="21306" x="5211763" y="2674938"/>
          <p14:tracePt t="21322" x="5257800" y="2674938"/>
          <p14:tracePt t="21339" x="5326063" y="2682875"/>
          <p14:tracePt t="21356" x="5372100" y="2682875"/>
          <p14:tracePt t="21372" x="5410200" y="2689225"/>
          <p14:tracePt t="21375" x="5418138" y="2689225"/>
          <p14:tracePt t="21389" x="5426075" y="2689225"/>
          <p14:tracePt t="21406" x="5464175" y="2689225"/>
          <p14:tracePt t="21422" x="5502275" y="2689225"/>
          <p14:tracePt t="21439" x="5524500" y="2697163"/>
          <p14:tracePt t="21456" x="5546725" y="2697163"/>
          <p14:tracePt t="21472" x="5554663" y="2697163"/>
          <p14:tracePt t="25006" x="5578475" y="2697163"/>
          <p14:tracePt t="25014" x="5807075" y="2697163"/>
          <p14:tracePt t="25022" x="5935663" y="2705100"/>
          <p14:tracePt t="25036" x="6270625" y="2705100"/>
          <p14:tracePt t="25053" x="6934200" y="2811463"/>
          <p14:tracePt t="25069" x="7688263" y="2917825"/>
          <p14:tracePt t="25086" x="7864475" y="2941638"/>
          <p14:tracePt t="25102" x="8251825" y="2971800"/>
          <p14:tracePt t="25119" x="8335963" y="2963863"/>
          <p14:tracePt t="25136" x="8412163" y="2955925"/>
          <p14:tracePt t="25152" x="8466138" y="2949575"/>
          <p14:tracePt t="25169" x="8488363" y="2941638"/>
          <p14:tracePt t="25186" x="8496300" y="2941638"/>
          <p14:tracePt t="29952" x="8474075" y="2941638"/>
          <p14:tracePt t="29967" x="8466138" y="2941638"/>
          <p14:tracePt t="29975" x="8458200" y="2941638"/>
          <p14:tracePt t="29984" x="8450263" y="2949575"/>
          <p14:tracePt t="29998" x="8412163" y="2949575"/>
          <p14:tracePt t="30015" x="8389938" y="2949575"/>
          <p14:tracePt t="30032" x="8359775" y="2955925"/>
          <p14:tracePt t="30048" x="8335963" y="2955925"/>
          <p14:tracePt t="30065" x="8297863" y="2955925"/>
          <p14:tracePt t="30082" x="8245475" y="2955925"/>
          <p14:tracePt t="30098" x="8183563" y="2955925"/>
          <p14:tracePt t="30115" x="8061325" y="2955925"/>
          <p14:tracePt t="30132" x="7886700" y="2933700"/>
          <p14:tracePt t="30148" x="7696200" y="2917825"/>
          <p14:tracePt t="30165" x="7483475" y="2879725"/>
          <p14:tracePt t="30181" x="7292975" y="2857500"/>
          <p14:tracePt t="30198" x="6956425" y="2827338"/>
          <p14:tracePt t="30215" x="6705600" y="2827338"/>
          <p14:tracePt t="30231" x="6438900" y="2797175"/>
          <p14:tracePt t="30248" x="5951538" y="2773363"/>
          <p14:tracePt t="30265" x="5532438" y="2751138"/>
          <p14:tracePt t="30281" x="5143500" y="2713038"/>
          <p14:tracePt t="30298" x="4846638" y="2705100"/>
          <p14:tracePt t="30315" x="4632325" y="2705100"/>
          <p14:tracePt t="30331" x="4473575" y="2705100"/>
          <p14:tracePt t="30348" x="4168775" y="2735263"/>
          <p14:tracePt t="30365" x="3940175" y="2759075"/>
          <p14:tracePt t="30382" x="3763963" y="2773363"/>
          <p14:tracePt t="30384" x="3711575" y="2797175"/>
          <p14:tracePt t="30398" x="3657600" y="2797175"/>
          <p14:tracePt t="30415" x="3573463" y="2803525"/>
          <p14:tracePt t="30431" x="3436938" y="2841625"/>
          <p14:tracePt t="30448" x="3222625" y="2887663"/>
          <p14:tracePt t="30465" x="3025775" y="2887663"/>
          <p14:tracePt t="30481" x="2697163" y="2963863"/>
          <p14:tracePt t="30498" x="2514600" y="3001963"/>
          <p14:tracePt t="30515" x="2422525" y="3032125"/>
          <p14:tracePt t="30531" x="2316163" y="3078163"/>
          <p14:tracePt t="30548" x="2209800" y="3116263"/>
          <p14:tracePt t="30564" x="2087563" y="3162300"/>
          <p14:tracePt t="30581" x="2003425" y="3200400"/>
          <p14:tracePt t="30598" x="1912938" y="3246438"/>
          <p14:tracePt t="30614" x="1806575" y="3298825"/>
          <p14:tracePt t="30631" x="1654175" y="3330575"/>
          <p14:tracePt t="30648" x="1425575" y="3375025"/>
          <p14:tracePt t="30664" x="1265238" y="3406775"/>
          <p14:tracePt t="30681" x="1158875" y="3436938"/>
          <p14:tracePt t="30698" x="1096963" y="3444875"/>
          <p14:tracePt t="30714" x="1066800" y="3451225"/>
          <p14:tracePt t="30731" x="1044575" y="3451225"/>
          <p14:tracePt t="30748" x="1020763" y="3451225"/>
          <p14:tracePt t="30800" x="1012825" y="3451225"/>
          <p14:tracePt t="30807" x="1012825" y="3436938"/>
          <p14:tracePt t="30817" x="1012825" y="3413125"/>
          <p14:tracePt t="30831" x="1012825" y="3375025"/>
          <p14:tracePt t="30848" x="1012825" y="3344863"/>
          <p14:tracePt t="30864" x="1012825" y="3330575"/>
          <p14:tracePt t="30881" x="1012825" y="3314700"/>
          <p14:tracePt t="30897" x="1012825" y="3306763"/>
          <p14:tracePt t="30914" x="1020763" y="3292475"/>
          <p14:tracePt t="30931" x="1058863" y="3268663"/>
          <p14:tracePt t="30947" x="1089025" y="3260725"/>
          <p14:tracePt t="30964" x="1127125" y="3260725"/>
          <p14:tracePt t="30981" x="1150938" y="3260725"/>
          <p14:tracePt t="30998" x="1173163" y="3260725"/>
          <p14:tracePt t="31014" x="1219200" y="3260725"/>
          <p14:tracePt t="31031" x="1241425" y="3260725"/>
          <p14:tracePt t="31047" x="1249363" y="3260725"/>
          <p14:tracePt t="31064" x="1249363" y="3268663"/>
          <p14:tracePt t="31081" x="1257300" y="3268663"/>
          <p14:tracePt t="31097" x="1257300" y="3284538"/>
          <p14:tracePt t="31114" x="1265238" y="3284538"/>
          <p14:tracePt t="31131" x="1265238" y="3292475"/>
          <p14:tracePt t="31335" x="1287463" y="3298825"/>
          <p14:tracePt t="31343" x="1333500" y="3298825"/>
          <p14:tracePt t="31351" x="1371600" y="3298825"/>
          <p14:tracePt t="31364" x="1431925" y="3298825"/>
          <p14:tracePt t="31380" x="1516063" y="3298825"/>
          <p14:tracePt t="31383" x="1539875" y="3298825"/>
          <p14:tracePt t="31397" x="1554163" y="3298825"/>
          <p14:tracePt t="31464" x="1546225" y="3298825"/>
          <p14:tracePt t="31472" x="1524000" y="3298825"/>
          <p14:tracePt t="31480" x="1493838" y="3298825"/>
          <p14:tracePt t="31497" x="1447800" y="3298825"/>
          <p14:tracePt t="31514" x="1409700" y="3298825"/>
          <p14:tracePt t="31530" x="1401763" y="3298825"/>
          <p14:tracePt t="32215" x="1409700" y="3298825"/>
          <p14:tracePt t="32222" x="1439863" y="3298825"/>
          <p14:tracePt t="32232" x="1470025" y="3298825"/>
          <p14:tracePt t="32247" x="1508125" y="3292475"/>
          <p14:tracePt t="32263" x="1600200" y="3284538"/>
          <p14:tracePt t="32280" x="1646238" y="3284538"/>
          <p14:tracePt t="32296" x="1668463" y="3292475"/>
          <p14:tracePt t="32313" x="1692275" y="3298825"/>
          <p14:tracePt t="32330" x="1692275" y="3306763"/>
          <p14:tracePt t="32346" x="1706563" y="3314700"/>
          <p14:tracePt t="32363" x="1706563" y="3322638"/>
          <p14:tracePt t="32396" x="1706563" y="3344863"/>
          <p14:tracePt t="32413" x="1722438" y="3368675"/>
          <p14:tracePt t="32430" x="1730375" y="3382963"/>
          <p14:tracePt t="32567" x="1730375" y="3375025"/>
          <p14:tracePt t="32575" x="1730375" y="3368675"/>
          <p14:tracePt t="32584" x="1730375" y="3360738"/>
          <p14:tracePt t="32596" x="1730375" y="3344863"/>
          <p14:tracePt t="32613" x="1760538" y="3314700"/>
          <p14:tracePt t="32630" x="1790700" y="3306763"/>
          <p14:tracePt t="32646" x="1828800" y="3298825"/>
          <p14:tracePt t="32663" x="1858963" y="3298825"/>
          <p14:tracePt t="32679" x="1866900" y="3298825"/>
          <p14:tracePt t="32696" x="1866900" y="3306763"/>
          <p14:tracePt t="32713" x="1866900" y="3322638"/>
          <p14:tracePt t="32729" x="1866900" y="3330575"/>
          <p14:tracePt t="32746" x="1851025" y="3336925"/>
          <p14:tracePt t="32762" x="1798638" y="3352800"/>
          <p14:tracePt t="32779" x="1698625" y="3360738"/>
          <p14:tracePt t="32796" x="1646238" y="3360738"/>
          <p14:tracePt t="32812" x="1600200" y="3352800"/>
          <p14:tracePt t="32829" x="1577975" y="3336925"/>
          <p14:tracePt t="32846" x="1570038" y="3322638"/>
          <p14:tracePt t="32863" x="1554163" y="3306763"/>
          <p14:tracePt t="32903" x="1554163" y="3298825"/>
          <p14:tracePt t="32912" x="1554163" y="3292475"/>
          <p14:tracePt t="32929" x="1577975" y="3292475"/>
          <p14:tracePt t="32946" x="1600200" y="3276600"/>
          <p14:tracePt t="32962" x="1616075" y="3276600"/>
          <p14:tracePt t="32979" x="1622425" y="3276600"/>
          <p14:tracePt t="33012" x="1622425" y="3292475"/>
          <p14:tracePt t="33029" x="1622425" y="3298825"/>
          <p14:tracePt t="33046" x="1622425" y="3306763"/>
          <p14:tracePt t="33062" x="1622425" y="3314700"/>
          <p14:tracePt t="33079" x="1600200" y="3314700"/>
          <p14:tracePt t="33815" x="1630363" y="3314700"/>
          <p14:tracePt t="33824" x="1684338" y="3314700"/>
          <p14:tracePt t="33832" x="1752600" y="3306763"/>
          <p14:tracePt t="33845" x="1812925" y="3306763"/>
          <p14:tracePt t="33862" x="1951038" y="3306763"/>
          <p14:tracePt t="33878" x="2111375" y="3330575"/>
          <p14:tracePt t="33882" x="2193925" y="3330575"/>
          <p14:tracePt t="33895" x="2293938" y="3330575"/>
          <p14:tracePt t="33912" x="2568575" y="3352800"/>
          <p14:tracePt t="33928" x="2735263" y="3360738"/>
          <p14:tracePt t="33945" x="2895600" y="3382963"/>
          <p14:tracePt t="33962" x="3040063" y="3406775"/>
          <p14:tracePt t="33978" x="3116263" y="3413125"/>
          <p14:tracePt t="33995" x="3162300" y="3413125"/>
          <p14:tracePt t="34012" x="3200400" y="3413125"/>
          <p14:tracePt t="34028" x="3246438" y="3413125"/>
          <p14:tracePt t="34045" x="3268663" y="3413125"/>
          <p14:tracePt t="34061" x="3292475" y="3406775"/>
          <p14:tracePt t="34079" x="3314700" y="3406775"/>
          <p14:tracePt t="34095" x="3344863" y="3406775"/>
          <p14:tracePt t="34111" x="3368675" y="3406775"/>
          <p14:tracePt t="34207" x="3336925" y="3398838"/>
          <p14:tracePt t="34215" x="3276600" y="3382963"/>
          <p14:tracePt t="34228" x="3230563" y="3368675"/>
          <p14:tracePt t="34245" x="3086100" y="3314700"/>
          <p14:tracePt t="34262" x="2994025" y="3276600"/>
          <p14:tracePt t="34279" x="2955925" y="3254375"/>
          <p14:tracePt t="34295" x="2949575" y="3238500"/>
          <p14:tracePt t="34376" x="2955925" y="3238500"/>
          <p14:tracePt t="34384" x="2979738" y="3230563"/>
          <p14:tracePt t="34395" x="2994025" y="3230563"/>
          <p14:tracePt t="34411" x="3025775" y="3230563"/>
          <p14:tracePt t="34428" x="3055938" y="3230563"/>
          <p14:tracePt t="34444" x="3086100" y="3230563"/>
          <p14:tracePt t="34461" x="3178175" y="3238500"/>
          <p14:tracePt t="34478" x="3230563" y="3260725"/>
          <p14:tracePt t="34494" x="3260725" y="3276600"/>
          <p14:tracePt t="34511" x="3260725" y="3284538"/>
          <p14:tracePt t="34528" x="3260725" y="3292475"/>
          <p14:tracePt t="34544" x="3238500" y="3298825"/>
          <p14:tracePt t="34561" x="3192463" y="3306763"/>
          <p14:tracePt t="34578" x="3140075" y="3314700"/>
          <p14:tracePt t="34594" x="3132138" y="3314700"/>
          <p14:tracePt t="35712" x="3162300" y="3314700"/>
          <p14:tracePt t="35720" x="3254375" y="3298825"/>
          <p14:tracePt t="35729" x="3360738" y="3276600"/>
          <p14:tracePt t="35743" x="3573463" y="3260725"/>
          <p14:tracePt t="35760" x="3817938" y="3222625"/>
          <p14:tracePt t="35776" x="4046538" y="3222625"/>
          <p14:tracePt t="35793" x="4244975" y="3222625"/>
          <p14:tracePt t="35810" x="4365625" y="3222625"/>
          <p14:tracePt t="35827" x="4457700" y="3222625"/>
          <p14:tracePt t="35843" x="4518025" y="3230563"/>
          <p14:tracePt t="35860" x="4556125" y="3238500"/>
          <p14:tracePt t="35877" x="4572000" y="3246438"/>
          <p14:tracePt t="35880" x="4587875" y="3246438"/>
          <p14:tracePt t="35895" x="4594225" y="3254375"/>
          <p14:tracePt t="36040" x="4602163" y="3254375"/>
          <p14:tracePt t="36055" x="4610100" y="3254375"/>
          <p14:tracePt t="36064" x="4618038" y="3246438"/>
          <p14:tracePt t="36077" x="4625975" y="3246438"/>
          <p14:tracePt t="36093" x="4670425" y="3230563"/>
          <p14:tracePt t="36110" x="4716463" y="3230563"/>
          <p14:tracePt t="36127" x="4770438" y="3222625"/>
          <p14:tracePt t="36143" x="4816475" y="3216275"/>
          <p14:tracePt t="36160" x="4906963" y="3230563"/>
          <p14:tracePt t="36176" x="4930775" y="3230563"/>
          <p14:tracePt t="36193" x="4953000" y="3246438"/>
          <p14:tracePt t="36210" x="4960938" y="3268663"/>
          <p14:tracePt t="36226" x="4960938" y="3284538"/>
          <p14:tracePt t="36243" x="4953000" y="3306763"/>
          <p14:tracePt t="36260" x="4914900" y="3322638"/>
          <p14:tracePt t="36276" x="4876800" y="3330575"/>
          <p14:tracePt t="36293" x="4822825" y="3336925"/>
          <p14:tracePt t="36309" x="4778375" y="3336925"/>
          <p14:tracePt t="36326" x="4746625" y="3336925"/>
          <p14:tracePt t="36343" x="4702175" y="3336925"/>
          <p14:tracePt t="36360" x="4670425" y="3322638"/>
          <p14:tracePt t="36376" x="4670425" y="3314700"/>
          <p14:tracePt t="36400" x="4670425" y="3306763"/>
          <p14:tracePt t="36432" x="4678363" y="3306763"/>
          <p14:tracePt t="36448" x="4694238" y="3306763"/>
          <p14:tracePt t="37024" x="4732338" y="3298825"/>
          <p14:tracePt t="37032" x="4792663" y="3292475"/>
          <p14:tracePt t="37042" x="4884738" y="3276600"/>
          <p14:tracePt t="37059" x="5045075" y="3222625"/>
          <p14:tracePt t="37076" x="5387975" y="3116263"/>
          <p14:tracePt t="37092" x="5783263" y="3040063"/>
          <p14:tracePt t="37109" x="6210300" y="2971800"/>
          <p14:tracePt t="37126" x="6408738" y="2933700"/>
          <p14:tracePt t="37143" x="6575425" y="2917825"/>
          <p14:tracePt t="37159" x="6705600" y="2911475"/>
          <p14:tracePt t="37175" x="6842125" y="2903538"/>
          <p14:tracePt t="37192" x="6880225" y="2903538"/>
          <p14:tracePt t="37209" x="6896100" y="2911475"/>
          <p14:tracePt t="37288" x="6896100" y="2925763"/>
          <p14:tracePt t="37304" x="6896100" y="2933700"/>
          <p14:tracePt t="37328" x="6896100" y="2941638"/>
          <p14:tracePt t="37336" x="6904038" y="2949575"/>
          <p14:tracePt t="37345" x="6911975" y="2955925"/>
          <p14:tracePt t="37361" x="6911975" y="2963863"/>
          <p14:tracePt t="37375" x="6911975" y="2994025"/>
          <p14:tracePt t="37392" x="6904038" y="3032125"/>
          <p14:tracePt t="37409" x="6873875" y="3078163"/>
          <p14:tracePt t="37425" x="6850063" y="3116263"/>
          <p14:tracePt t="37442" x="6804025" y="3162300"/>
          <p14:tracePt t="37459" x="6765925" y="3200400"/>
          <p14:tracePt t="37475" x="6735763" y="3230563"/>
          <p14:tracePt t="37492" x="6713538" y="3246438"/>
          <p14:tracePt t="37509" x="6697663" y="3260725"/>
          <p14:tracePt t="37525" x="6683375" y="3276600"/>
          <p14:tracePt t="37542" x="6645275" y="3276600"/>
          <p14:tracePt t="37559" x="6583363" y="3276600"/>
          <p14:tracePt t="37575" x="6530975" y="3276600"/>
          <p14:tracePt t="37592" x="6469063" y="3254375"/>
          <p14:tracePt t="37609" x="6461125" y="3246438"/>
          <p14:tracePt t="37625" x="6461125" y="3230563"/>
          <p14:tracePt t="37642" x="6461125" y="3216275"/>
          <p14:tracePt t="37659" x="6507163" y="3216275"/>
          <p14:tracePt t="37675" x="6621463" y="3208338"/>
          <p14:tracePt t="37692" x="6727825" y="3208338"/>
          <p14:tracePt t="37708" x="6827838" y="3208338"/>
          <p14:tracePt t="37725" x="6911975" y="3208338"/>
          <p14:tracePt t="37742" x="6988175" y="3216275"/>
          <p14:tracePt t="37759" x="7002463" y="3222625"/>
          <p14:tracePt t="37775" x="7010400" y="3230563"/>
          <p14:tracePt t="37792" x="6988175" y="3268663"/>
          <p14:tracePt t="37808" x="6926263" y="3306763"/>
          <p14:tracePt t="37825" x="6827838" y="3314700"/>
          <p14:tracePt t="37841" x="6713538" y="3330575"/>
          <p14:tracePt t="37858" x="6667500" y="3330575"/>
          <p14:tracePt t="37875" x="6599238" y="3322638"/>
          <p14:tracePt t="37878" x="6569075" y="3314700"/>
          <p14:tracePt t="37892" x="6545263" y="3306763"/>
          <p14:tracePt t="37908" x="6515100" y="3298825"/>
          <p14:tracePt t="37953" x="6515100" y="3292475"/>
          <p14:tracePt t="37984" x="6515100" y="3284538"/>
          <p14:tracePt t="39664" x="6507163" y="3284538"/>
          <p14:tracePt t="39672" x="6477000" y="3284538"/>
          <p14:tracePt t="39680" x="6438900" y="3284538"/>
          <p14:tracePt t="39690" x="6400800" y="3292475"/>
          <p14:tracePt t="39707" x="6256338" y="3292475"/>
          <p14:tracePt t="39723" x="6042025" y="3292475"/>
          <p14:tracePt t="39740" x="5592763" y="3292475"/>
          <p14:tracePt t="39757" x="5235575" y="3298825"/>
          <p14:tracePt t="39773" x="5029200" y="3298825"/>
          <p14:tracePt t="39790" x="4930775" y="3306763"/>
          <p14:tracePt t="39807" x="4914900" y="3306763"/>
          <p14:tracePt t="39969" x="4906963" y="3306763"/>
          <p14:tracePt t="39976" x="4884738" y="3306763"/>
          <p14:tracePt t="39990" x="4876800" y="3306763"/>
          <p14:tracePt t="40007" x="4846638" y="3298825"/>
          <p14:tracePt t="40023" x="4838700" y="3298825"/>
          <p14:tracePt t="40152" x="4838700" y="3292475"/>
          <p14:tracePt t="40160" x="4846638" y="3292475"/>
          <p14:tracePt t="40173" x="4884738" y="3292475"/>
          <p14:tracePt t="40190" x="4975225" y="3276600"/>
          <p14:tracePt t="40206" x="5097463" y="3260725"/>
          <p14:tracePt t="40223" x="5257800" y="3238500"/>
          <p14:tracePt t="40239" x="5516563" y="3200400"/>
          <p14:tracePt t="40256" x="5791200" y="3162300"/>
          <p14:tracePt t="40273" x="5989638" y="3154363"/>
          <p14:tracePt t="40290" x="6156325" y="3154363"/>
          <p14:tracePt t="40306" x="6294438" y="3162300"/>
          <p14:tracePt t="40323" x="6400800" y="3184525"/>
          <p14:tracePt t="40340" x="6454775" y="3200400"/>
          <p14:tracePt t="40356" x="6461125" y="3200400"/>
          <p14:tracePt t="40373" x="6477000" y="3200400"/>
          <p14:tracePt t="40389" x="6484938" y="3200400"/>
          <p14:tracePt t="40418" x="6492875" y="3200400"/>
          <p14:tracePt t="40464" x="6499225" y="3200400"/>
          <p14:tracePt t="40504" x="6507163" y="3200400"/>
          <p14:tracePt t="40529" x="6515100" y="3208338"/>
          <p14:tracePt t="40537" x="6530975" y="3208338"/>
          <p14:tracePt t="40553" x="6537325" y="3208338"/>
          <p14:tracePt t="40560" x="6545263" y="3216275"/>
          <p14:tracePt t="40573" x="6553200" y="3222625"/>
          <p14:tracePt t="40589" x="6583363" y="3230563"/>
          <p14:tracePt t="40606" x="6599238" y="3238500"/>
          <p14:tracePt t="40623" x="6613525" y="3246438"/>
          <p14:tracePt t="40639" x="6621463" y="3246438"/>
          <p14:tracePt t="40656" x="6629400" y="3246438"/>
          <p14:tracePt t="40880" x="6621463" y="3254375"/>
          <p14:tracePt t="41386" x="6607175" y="3260725"/>
          <p14:tracePt t="41394" x="6583363" y="3260725"/>
          <p14:tracePt t="41405" x="6575425" y="3268663"/>
          <p14:tracePt t="41422" x="6515100" y="3276600"/>
          <p14:tracePt t="41439" x="6392863" y="3284538"/>
          <p14:tracePt t="41456" x="6180138" y="3314700"/>
          <p14:tracePt t="41472" x="5959475" y="3322638"/>
          <p14:tracePt t="41488" x="5783263" y="3336925"/>
          <p14:tracePt t="41505" x="5745163" y="3336925"/>
          <p14:tracePt t="41522" x="5730875" y="3344863"/>
          <p14:tracePt t="41538" x="5699125" y="3352800"/>
          <p14:tracePt t="41555" x="5622925" y="3352800"/>
          <p14:tracePt t="41572" x="5540375" y="3352800"/>
          <p14:tracePt t="41588" x="5470525" y="3344863"/>
          <p14:tracePt t="41605" x="5470525" y="3336925"/>
          <p14:tracePt t="41657" x="5464175" y="3336925"/>
          <p14:tracePt t="41666" x="5456238" y="3330575"/>
          <p14:tracePt t="41675" x="5448300" y="3314700"/>
          <p14:tracePt t="41688" x="5410200" y="3284538"/>
          <p14:tracePt t="41705" x="5394325" y="3268663"/>
          <p14:tracePt t="41761" x="5394325" y="3260725"/>
          <p14:tracePt t="41769" x="5394325" y="3254375"/>
          <p14:tracePt t="41777" x="5410200" y="3246438"/>
          <p14:tracePt t="41788" x="5426075" y="3238500"/>
          <p14:tracePt t="41805" x="5448300" y="3230563"/>
          <p14:tracePt t="41822" x="5524500" y="3208338"/>
          <p14:tracePt t="41839" x="5661025" y="3200400"/>
          <p14:tracePt t="41856" x="5859463" y="3192463"/>
          <p14:tracePt t="41872" x="5921375" y="3200400"/>
          <p14:tracePt t="41888" x="6003925" y="3230563"/>
          <p14:tracePt t="41905" x="6011863" y="3230563"/>
          <p14:tracePt t="41922" x="6027738" y="3246438"/>
          <p14:tracePt t="41938" x="6035675" y="3260725"/>
          <p14:tracePt t="41955" x="6042025" y="3268663"/>
          <p14:tracePt t="41972" x="6042025" y="3292475"/>
          <p14:tracePt t="41988" x="6042025" y="3298825"/>
          <p14:tracePt t="42005" x="6042025" y="3306763"/>
          <p14:tracePt t="42022" x="6042025" y="3322638"/>
          <p14:tracePt t="42038" x="6027738" y="3330575"/>
          <p14:tracePt t="42055" x="6003925" y="3352800"/>
          <p14:tracePt t="42071" x="5951538" y="3390900"/>
          <p14:tracePt t="42088" x="5921375" y="3406775"/>
          <p14:tracePt t="42105" x="5845175" y="3406775"/>
          <p14:tracePt t="42122" x="5791200" y="3406775"/>
          <p14:tracePt t="42138" x="5737225" y="3413125"/>
          <p14:tracePt t="42155" x="5707063" y="3421063"/>
          <p14:tracePt t="42171" x="5699125" y="3421063"/>
          <p14:tracePt t="42205" x="5699125" y="3413125"/>
          <p14:tracePt t="42221" x="5692775" y="3398838"/>
          <p14:tracePt t="42238" x="5668963" y="3375025"/>
          <p14:tracePt t="42255" x="5646738" y="3352800"/>
          <p14:tracePt t="42271" x="5630863" y="3330575"/>
          <p14:tracePt t="43769" x="5584825" y="3322638"/>
          <p14:tracePt t="43778" x="5470525" y="3314700"/>
          <p14:tracePt t="43786" x="5380038" y="3292475"/>
          <p14:tracePt t="43803" x="5173663" y="3260725"/>
          <p14:tracePt t="43820" x="4975225" y="3216275"/>
          <p14:tracePt t="43837" x="4716463" y="3208338"/>
          <p14:tracePt t="43853" x="4365625" y="3162300"/>
          <p14:tracePt t="43870" x="4068763" y="3154363"/>
          <p14:tracePt t="43886" x="3733800" y="3184525"/>
          <p14:tracePt t="43904" x="3398838" y="3246438"/>
          <p14:tracePt t="43908" x="3222625" y="3268663"/>
          <p14:tracePt t="43920" x="3048000" y="3284538"/>
          <p14:tracePt t="43936" x="2492375" y="3429000"/>
          <p14:tracePt t="43953" x="2217738" y="3505200"/>
          <p14:tracePt t="43970" x="2041525" y="3573463"/>
          <p14:tracePt t="43986" x="1927225" y="3649663"/>
          <p14:tracePt t="44003" x="1905000" y="3679825"/>
          <p14:tracePt t="44020" x="1889125" y="3695700"/>
          <p14:tracePt t="44036" x="1874838" y="3703638"/>
          <p14:tracePt t="44053" x="1812925" y="3703638"/>
          <p14:tracePt t="44070" x="1760538" y="3703638"/>
          <p14:tracePt t="44086" x="1730375" y="3703638"/>
          <p14:tracePt t="44104" x="1692275" y="3695700"/>
          <p14:tracePt t="44120" x="1676400" y="3687763"/>
          <p14:tracePt t="44136" x="1616075" y="3679825"/>
          <p14:tracePt t="44153" x="1539875" y="3679825"/>
          <p14:tracePt t="44170" x="1470025" y="3679825"/>
          <p14:tracePt t="44186" x="1447800" y="3679825"/>
          <p14:tracePt t="44203" x="1439863" y="3687763"/>
          <p14:tracePt t="44241" x="1431925" y="3695700"/>
          <p14:tracePt t="44265" x="1431925" y="3703638"/>
          <p14:tracePt t="44273" x="1431925" y="3717925"/>
          <p14:tracePt t="44286" x="1431925" y="3725863"/>
          <p14:tracePt t="44303" x="1431925" y="3749675"/>
          <p14:tracePt t="44320" x="1439863" y="3756025"/>
          <p14:tracePt t="44336" x="1485900" y="3771900"/>
          <p14:tracePt t="44385" x="1508125" y="3771900"/>
          <p14:tracePt t="44393" x="1539875" y="3771900"/>
          <p14:tracePt t="44403" x="1577975" y="3771900"/>
          <p14:tracePt t="44419" x="1654175" y="3771900"/>
          <p14:tracePt t="44436" x="1698625" y="3771900"/>
          <p14:tracePt t="44453" x="1736725" y="3771900"/>
          <p14:tracePt t="44469" x="1760538" y="3771900"/>
          <p14:tracePt t="44486" x="1774825" y="3771900"/>
          <p14:tracePt t="44889" x="1782763" y="3771900"/>
          <p14:tracePt t="44896" x="1820863" y="3771900"/>
          <p14:tracePt t="44907" x="1851025" y="3771900"/>
          <p14:tracePt t="44919" x="1874838" y="3771900"/>
          <p14:tracePt t="44936" x="1889125" y="3771900"/>
          <p14:tracePt t="44952" x="1943100" y="3771900"/>
          <p14:tracePt t="44969" x="1997075" y="3771900"/>
          <p14:tracePt t="44985" x="2065338" y="3787775"/>
          <p14:tracePt t="45002" x="2141538" y="3802063"/>
          <p14:tracePt t="45019" x="2201863" y="3810000"/>
          <p14:tracePt t="45035" x="2286000" y="3832225"/>
          <p14:tracePt t="45052" x="2370138" y="3856038"/>
          <p14:tracePt t="45069" x="2468563" y="3878263"/>
          <p14:tracePt t="45086" x="2522538" y="3886200"/>
          <p14:tracePt t="45102" x="2552700" y="3886200"/>
          <p14:tracePt t="45135" x="2560638" y="3886200"/>
          <p14:tracePt t="45152" x="2568575" y="3886200"/>
          <p14:tracePt t="45169" x="2598738" y="3886200"/>
          <p14:tracePt t="45185" x="2636838" y="3886200"/>
          <p14:tracePt t="45202" x="2674938" y="3902075"/>
          <p14:tracePt t="45219" x="2720975" y="3908425"/>
          <p14:tracePt t="45235" x="2751138" y="3908425"/>
          <p14:tracePt t="45252" x="2773363" y="3908425"/>
          <p14:tracePt t="45269" x="2789238" y="3908425"/>
          <p14:tracePt t="45285" x="2803525" y="3908425"/>
          <p14:tracePt t="45302" x="2827338" y="3908425"/>
          <p14:tracePt t="45319" x="2841625" y="3908425"/>
          <p14:tracePt t="45335" x="2849563" y="3902075"/>
          <p14:tracePt t="45449" x="2857500" y="3894138"/>
          <p14:tracePt t="45473" x="2865438" y="3894138"/>
          <p14:tracePt t="45480" x="2873375" y="3894138"/>
          <p14:tracePt t="45489" x="2887663" y="3894138"/>
          <p14:tracePt t="45502" x="2895600" y="3894138"/>
          <p14:tracePt t="45518" x="2933700" y="3886200"/>
          <p14:tracePt t="45535" x="2979738" y="3878263"/>
          <p14:tracePt t="45552" x="3001963" y="3878263"/>
          <p14:tracePt t="45568" x="3009900" y="3878263"/>
          <p14:tracePt t="46497" x="3025775" y="3870325"/>
          <p14:tracePt t="46506" x="3032125" y="3870325"/>
          <p14:tracePt t="46518" x="3040063" y="3863975"/>
          <p14:tracePt t="46534" x="3086100" y="3856038"/>
          <p14:tracePt t="46551" x="3124200" y="3856038"/>
          <p14:tracePt t="46568" x="3162300" y="3848100"/>
          <p14:tracePt t="46584" x="3192463" y="3848100"/>
          <p14:tracePt t="46601" x="3208338" y="3840163"/>
          <p14:tracePt t="46618" x="3230563" y="3840163"/>
          <p14:tracePt t="46634" x="3238500" y="3840163"/>
          <p14:tracePt t="46905" x="3268663" y="3810000"/>
          <p14:tracePt t="46913" x="3390900" y="3810000"/>
          <p14:tracePt t="46921" x="3413125" y="3802063"/>
          <p14:tracePt t="46934" x="3475038" y="3802063"/>
          <p14:tracePt t="46951" x="3581400" y="3802063"/>
          <p14:tracePt t="46968" x="3635375" y="3802063"/>
          <p14:tracePt t="46984" x="3695700" y="3802063"/>
          <p14:tracePt t="47000" x="3733800" y="3802063"/>
          <p14:tracePt t="47017" x="3756025" y="3802063"/>
          <p14:tracePt t="47034" x="3771900" y="3802063"/>
          <p14:tracePt t="47050" x="3787775" y="3802063"/>
          <p14:tracePt t="47067" x="3802063" y="3802063"/>
          <p14:tracePt t="47084" x="3832225" y="3802063"/>
          <p14:tracePt t="47100" x="3848100" y="3802063"/>
          <p14:tracePt t="47134" x="3863975" y="3802063"/>
          <p14:tracePt t="47729" x="3902075" y="3802063"/>
          <p14:tracePt t="47737" x="3924300" y="3802063"/>
          <p14:tracePt t="47750" x="3946525" y="3802063"/>
          <p14:tracePt t="47766" x="4008438" y="3794125"/>
          <p14:tracePt t="47783" x="4092575" y="3810000"/>
          <p14:tracePt t="47800" x="4168775" y="3825875"/>
          <p14:tracePt t="47817" x="4259263" y="3825875"/>
          <p14:tracePt t="47833" x="4289425" y="3832225"/>
          <p14:tracePt t="47850" x="4321175" y="3832225"/>
          <p14:tracePt t="47866" x="4373563" y="3848100"/>
          <p14:tracePt t="47883" x="4411663" y="3848100"/>
          <p14:tracePt t="47900" x="4427538" y="3848100"/>
          <p14:tracePt t="47904" x="4435475" y="3856038"/>
          <p14:tracePt t="47916" x="4441825" y="3856038"/>
          <p14:tracePt t="47933" x="4449763" y="3856038"/>
          <p14:tracePt t="48066" x="4441825" y="3856038"/>
          <p14:tracePt t="48073" x="4397375" y="3848100"/>
          <p14:tracePt t="48083" x="4365625" y="3840163"/>
          <p14:tracePt t="48100" x="4327525" y="3832225"/>
          <p14:tracePt t="48265" x="4335463" y="3825875"/>
          <p14:tracePt t="48272" x="4359275" y="3825875"/>
          <p14:tracePt t="48283" x="4381500" y="3825875"/>
          <p14:tracePt t="48299" x="4427538" y="3825875"/>
          <p14:tracePt t="48316" x="4457700" y="3825875"/>
          <p14:tracePt t="48333" x="4473575" y="3825875"/>
          <p14:tracePt t="48349" x="4487863" y="3825875"/>
          <p14:tracePt t="48383" x="4495800" y="3825875"/>
          <p14:tracePt t="48399" x="4511675" y="3825875"/>
          <p14:tracePt t="48416" x="4518025" y="3825875"/>
          <p14:tracePt t="48433" x="4525963" y="3825875"/>
          <p14:tracePt t="48536" x="4533900" y="3825875"/>
          <p14:tracePt t="48545" x="4541838" y="3825875"/>
          <p14:tracePt t="48553" x="4549775" y="3825875"/>
          <p14:tracePt t="48566" x="4564063" y="3825875"/>
          <p14:tracePt t="48582" x="4579938" y="3817938"/>
          <p14:tracePt t="48600" x="4632325" y="3810000"/>
          <p14:tracePt t="48616" x="4694238" y="3810000"/>
          <p14:tracePt t="48632" x="4778375" y="3810000"/>
          <p14:tracePt t="48649" x="4860925" y="3825875"/>
          <p14:tracePt t="48666" x="4892675" y="3825875"/>
          <p14:tracePt t="48682" x="4914900" y="3825875"/>
          <p14:tracePt t="48721" x="4914900" y="3832225"/>
          <p14:tracePt t="48944" x="4922838" y="3832225"/>
          <p14:tracePt t="48953" x="4945063" y="3832225"/>
          <p14:tracePt t="48961" x="4953000" y="3832225"/>
          <p14:tracePt t="48968" x="4960938" y="3832225"/>
          <p14:tracePt t="48982" x="4968875" y="3832225"/>
          <p14:tracePt t="48998" x="4991100" y="3832225"/>
          <p14:tracePt t="49015" x="5021263" y="3832225"/>
          <p14:tracePt t="49032" x="5029200" y="3832225"/>
          <p14:tracePt t="49048" x="5045075" y="3832225"/>
          <p14:tracePt t="49065" x="5051425" y="3832225"/>
          <p14:tracePt t="49088" x="5059363" y="3832225"/>
          <p14:tracePt t="49146" x="5067300" y="3832225"/>
          <p14:tracePt t="49168" x="5075238" y="3832225"/>
          <p14:tracePt t="49225" x="5083175" y="3825875"/>
          <p14:tracePt t="49242" x="5089525" y="3825875"/>
          <p14:tracePt t="49266" x="5097463" y="3825875"/>
          <p14:tracePt t="49281" x="5105400" y="3825875"/>
          <p14:tracePt t="49306" x="5113338" y="3825875"/>
          <p14:tracePt t="49313" x="5121275" y="3825875"/>
          <p14:tracePt t="49330" x="5127625" y="3825875"/>
          <p14:tracePt t="49354" x="5135563" y="3825875"/>
          <p14:tracePt t="49386" x="5143500" y="3825875"/>
          <p14:tracePt t="49426" x="5151438" y="3825875"/>
          <p14:tracePt t="49449" x="5159375" y="3825875"/>
          <p14:tracePt t="49490" x="5165725" y="3825875"/>
          <p14:tracePt t="49498" x="5173663" y="3825875"/>
          <p14:tracePt t="49505" x="5189538" y="3825875"/>
          <p14:tracePt t="49515" x="5197475" y="3817938"/>
          <p14:tracePt t="49532" x="5227638" y="3802063"/>
          <p14:tracePt t="49548" x="5241925" y="3802063"/>
          <p14:tracePt t="49565" x="5257800" y="3787775"/>
          <p14:tracePt t="49582" x="5257800" y="3771900"/>
          <p14:tracePt t="49833" x="5241925" y="3779838"/>
          <p14:tracePt t="49842" x="5227638" y="3779838"/>
          <p14:tracePt t="49851" x="5197475" y="3779838"/>
          <p14:tracePt t="49865" x="5165725" y="3779838"/>
          <p14:tracePt t="49881" x="5159375" y="3779838"/>
          <p14:tracePt t="49915" x="5135563" y="3802063"/>
          <p14:tracePt t="49932" x="5127625" y="3810000"/>
          <p14:tracePt t="49948" x="5121275" y="3825875"/>
          <p14:tracePt t="49994" x="5113338" y="3832225"/>
          <p14:tracePt t="50002" x="5089525" y="3832225"/>
          <p14:tracePt t="50015" x="5075238" y="3832225"/>
          <p14:tracePt t="50031" x="5067300" y="3832225"/>
          <p14:tracePt t="50730" x="5089525" y="3832225"/>
          <p14:tracePt t="50738" x="5159375" y="3832225"/>
          <p14:tracePt t="50748" x="5249863" y="3832225"/>
          <p14:tracePt t="50764" x="5432425" y="3832225"/>
          <p14:tracePt t="50781" x="5638800" y="3840163"/>
          <p14:tracePt t="50797" x="5845175" y="3886200"/>
          <p14:tracePt t="50814" x="5935663" y="3902075"/>
          <p14:tracePt t="50831" x="5981700" y="3916363"/>
          <p14:tracePt t="50847" x="5997575" y="3916363"/>
          <p14:tracePt t="50864" x="6003925" y="3924300"/>
          <p14:tracePt t="50881" x="6011863" y="3924300"/>
          <p14:tracePt t="51290" x="6027738" y="3916363"/>
          <p14:tracePt t="51299" x="6049963" y="3908425"/>
          <p14:tracePt t="51305" x="6073775" y="3908425"/>
          <p14:tracePt t="51315" x="6103938" y="3902075"/>
          <p14:tracePt t="51330" x="6149975" y="3886200"/>
          <p14:tracePt t="51347" x="6202363" y="3870325"/>
          <p14:tracePt t="51363" x="6270625" y="3863975"/>
          <p14:tracePt t="51380" x="6316663" y="3848100"/>
          <p14:tracePt t="51397" x="6423025" y="3848100"/>
          <p14:tracePt t="51413" x="6492875" y="3856038"/>
          <p14:tracePt t="51417" x="6515100" y="3856038"/>
          <p14:tracePt t="51430" x="6530975" y="3856038"/>
          <p14:tracePt t="51447" x="6537325" y="3856038"/>
          <p14:tracePt t="51593" x="6537325" y="3863975"/>
          <p14:tracePt t="51794" x="6583363" y="3856038"/>
          <p14:tracePt t="51802" x="6637338" y="3856038"/>
          <p14:tracePt t="51813" x="6683375" y="3856038"/>
          <p14:tracePt t="51830" x="6827838" y="3856038"/>
          <p14:tracePt t="51846" x="6972300" y="3856038"/>
          <p14:tracePt t="51863" x="7056438" y="3856038"/>
          <p14:tracePt t="51881" x="7102475" y="3856038"/>
          <p14:tracePt t="51913" x="7108825" y="3856038"/>
          <p14:tracePt t="51930" x="7154863" y="3856038"/>
          <p14:tracePt t="51946" x="7192963" y="3856038"/>
          <p14:tracePt t="51963" x="7239000" y="3856038"/>
          <p14:tracePt t="51980" x="7277100" y="3863975"/>
          <p14:tracePt t="51996" x="7307263" y="3870325"/>
          <p14:tracePt t="52013" x="7337425" y="3870325"/>
          <p14:tracePt t="52030" x="7369175" y="3870325"/>
          <p14:tracePt t="52046" x="7399338" y="3870325"/>
          <p14:tracePt t="52063" x="7445375" y="3870325"/>
          <p14:tracePt t="52080" x="7483475" y="3878263"/>
          <p14:tracePt t="52096" x="7513638" y="3878263"/>
          <p14:tracePt t="52129" x="7521575" y="3886200"/>
          <p14:tracePt t="52754" x="7521575" y="3878263"/>
          <p14:tracePt t="52834" x="7535863" y="3870325"/>
          <p14:tracePt t="52842" x="7551738" y="3870325"/>
          <p14:tracePt t="52850" x="7573963" y="3870325"/>
          <p14:tracePt t="52862" x="7604125" y="3870325"/>
          <p14:tracePt t="52879" x="7635875" y="3870325"/>
          <p14:tracePt t="52895" x="7680325" y="3870325"/>
          <p14:tracePt t="52912" x="7734300" y="3870325"/>
          <p14:tracePt t="52915" x="7772400" y="3870325"/>
          <p14:tracePt t="52929" x="7794625" y="3870325"/>
          <p14:tracePt t="52945" x="7856538" y="3863975"/>
          <p14:tracePt t="52962" x="7924800" y="3856038"/>
          <p14:tracePt t="52979" x="7993063" y="3848100"/>
          <p14:tracePt t="52995" x="8054975" y="3848100"/>
          <p14:tracePt t="53012" x="8077200" y="3848100"/>
          <p14:tracePt t="53029" x="8085138" y="3848100"/>
          <p14:tracePt t="53162" x="8077200" y="3848100"/>
          <p14:tracePt t="53170" x="8054975" y="3848100"/>
          <p14:tracePt t="53179" x="8023225" y="3848100"/>
          <p14:tracePt t="53195" x="7916863" y="3856038"/>
          <p14:tracePt t="53212" x="7802563" y="3856038"/>
          <p14:tracePt t="53229" x="7551738" y="3870325"/>
          <p14:tracePt t="53245" x="7208838" y="3894138"/>
          <p14:tracePt t="53262" x="6751638" y="3894138"/>
          <p14:tracePt t="53279" x="5989638" y="3894138"/>
          <p14:tracePt t="53295" x="5219700" y="3870325"/>
          <p14:tracePt t="53312" x="4283075" y="3825875"/>
          <p14:tracePt t="53329" x="3444875" y="3825875"/>
          <p14:tracePt t="53345" x="2987675" y="3825875"/>
          <p14:tracePt t="53362" x="2727325" y="3825875"/>
          <p14:tracePt t="53378" x="2682875" y="3825875"/>
          <p14:tracePt t="53395" x="2628900" y="3848100"/>
          <p14:tracePt t="53412" x="2590800" y="3856038"/>
          <p14:tracePt t="53428" x="2574925" y="3870325"/>
          <p14:tracePt t="53445" x="2568575" y="3878263"/>
          <p14:tracePt t="53462" x="2552700" y="3894138"/>
          <p14:tracePt t="53478" x="2514600" y="3894138"/>
          <p14:tracePt t="53495" x="2468563" y="3916363"/>
          <p14:tracePt t="53512" x="2370138" y="3946525"/>
          <p14:tracePt t="53529" x="2255838" y="3970338"/>
          <p14:tracePt t="53545" x="2149475" y="3984625"/>
          <p14:tracePt t="53561" x="2027238" y="4008438"/>
          <p14:tracePt t="53578" x="1943100" y="4030663"/>
          <p14:tracePt t="53595" x="1912938" y="4046538"/>
          <p14:tracePt t="53612" x="1889125" y="4060825"/>
          <p14:tracePt t="53628" x="1882775" y="4060825"/>
          <p14:tracePt t="53690" x="1897063" y="4060825"/>
          <p14:tracePt t="53698" x="1943100" y="4060825"/>
          <p14:tracePt t="53711" x="1997075" y="4054475"/>
          <p14:tracePt t="53728" x="2041525" y="4046538"/>
          <p14:tracePt t="53745" x="2103438" y="4046538"/>
          <p14:tracePt t="53761" x="2179638" y="4046538"/>
          <p14:tracePt t="53826" x="2155825" y="4046538"/>
          <p14:tracePt t="53835" x="2149475" y="4046538"/>
          <p14:tracePt t="53845" x="2133600" y="4046538"/>
          <p14:tracePt t="53939" x="2141538" y="4046538"/>
          <p14:tracePt t="53947" x="2149475" y="4046538"/>
          <p14:tracePt t="53961" x="2155825" y="4046538"/>
          <p14:tracePt t="54794" x="2179638" y="4046538"/>
          <p14:tracePt t="54802" x="2217738" y="4046538"/>
          <p14:tracePt t="54812" x="2270125" y="4046538"/>
          <p14:tracePt t="54827" x="2378075" y="4060825"/>
          <p14:tracePt t="54844" x="2506663" y="4076700"/>
          <p14:tracePt t="54860" x="2720975" y="4130675"/>
          <p14:tracePt t="54877" x="2895600" y="4168775"/>
          <p14:tracePt t="54894" x="3025775" y="4191000"/>
          <p14:tracePt t="54910" x="3094038" y="4213225"/>
          <p14:tracePt t="54927" x="3124200" y="4213225"/>
          <p14:tracePt t="54931" x="3132138" y="4213225"/>
          <p14:tracePt t="54943" x="3154363" y="4213225"/>
          <p14:tracePt t="54960" x="3178175" y="4213225"/>
          <p14:tracePt t="54977" x="3200400" y="4213225"/>
          <p14:tracePt t="55057" x="3216275" y="4213225"/>
          <p14:tracePt t="55067" x="3222625" y="4213225"/>
          <p14:tracePt t="55077" x="3246438" y="4213225"/>
          <p14:tracePt t="55094" x="3284538" y="4213225"/>
          <p14:tracePt t="55110" x="3344863" y="4213225"/>
          <p14:tracePt t="55127" x="3421063" y="4213225"/>
          <p14:tracePt t="55144" x="3513138" y="4237038"/>
          <p14:tracePt t="55160" x="3573463" y="4244975"/>
          <p14:tracePt t="55177" x="3603625" y="4244975"/>
          <p14:tracePt t="55194" x="3641725" y="4244975"/>
          <p14:tracePt t="55210" x="3679825" y="4237038"/>
          <p14:tracePt t="55458" x="3673475" y="4237038"/>
          <p14:tracePt t="55475" x="3657600" y="4237038"/>
          <p14:tracePt t="55505" x="3679825" y="4237038"/>
          <p14:tracePt t="55514" x="3725863" y="4237038"/>
          <p14:tracePt t="55527" x="3779838" y="4244975"/>
          <p14:tracePt t="55543" x="3870325" y="4251325"/>
          <p14:tracePt t="55560" x="4000500" y="4275138"/>
          <p14:tracePt t="55577" x="4030663" y="4305300"/>
          <p14:tracePt t="55593" x="4084638" y="4327525"/>
          <p14:tracePt t="55610" x="4191000" y="4327525"/>
          <p14:tracePt t="55626" x="4251325" y="4321175"/>
          <p14:tracePt t="55643" x="4275138" y="4321175"/>
          <p14:tracePt t="55676" x="4275138" y="4313238"/>
          <p14:tracePt t="55693" x="4297363" y="4313238"/>
          <p14:tracePt t="55710" x="4321175" y="4305300"/>
          <p14:tracePt t="55726" x="4359275" y="4297363"/>
          <p14:tracePt t="55744" x="4397375" y="4289425"/>
          <p14:tracePt t="55776" x="4403725" y="4289425"/>
          <p14:tracePt t="55802" x="4419600" y="4289425"/>
          <p14:tracePt t="55812" x="4427538" y="4289425"/>
          <p14:tracePt t="55826" x="4449763" y="4283075"/>
          <p14:tracePt t="55843" x="4465638" y="4283075"/>
          <p14:tracePt t="55860" x="4495800" y="4283075"/>
          <p14:tracePt t="55876" x="4511675" y="4283075"/>
          <p14:tracePt t="55893" x="4518025" y="4275138"/>
          <p14:tracePt t="55926" x="4525963" y="4275138"/>
          <p14:tracePt t="55943" x="4533900" y="4275138"/>
          <p14:tracePt t="55959" x="4556125" y="4267200"/>
          <p14:tracePt t="55977" x="4587875" y="4267200"/>
          <p14:tracePt t="55993" x="4625975" y="4267200"/>
          <p14:tracePt t="56009" x="4664075" y="4251325"/>
          <p14:tracePt t="56026" x="4678363" y="4251325"/>
          <p14:tracePt t="56059" x="4686300" y="4251325"/>
          <p14:tracePt t="56076" x="4702175" y="4244975"/>
          <p14:tracePt t="56093" x="4746625" y="4244975"/>
          <p14:tracePt t="56109" x="4778375" y="4237038"/>
          <p14:tracePt t="56126" x="4792663" y="4237038"/>
          <p14:tracePt t="56143" x="4800600" y="4237038"/>
          <p14:tracePt t="56159" x="4816475" y="4237038"/>
          <p14:tracePt t="56176" x="4822825" y="4237038"/>
          <p14:tracePt t="56193" x="4868863" y="4237038"/>
          <p14:tracePt t="56210" x="4922838" y="4237038"/>
          <p14:tracePt t="56226" x="4975225" y="4237038"/>
          <p14:tracePt t="56243" x="5037138" y="4237038"/>
          <p14:tracePt t="56259" x="5059363" y="4237038"/>
          <p14:tracePt t="56276" x="5083175" y="4237038"/>
          <p14:tracePt t="56292" x="5105400" y="4237038"/>
          <p14:tracePt t="56309" x="5135563" y="4237038"/>
          <p14:tracePt t="56326" x="5165725" y="4237038"/>
          <p14:tracePt t="56343" x="5181600" y="4237038"/>
          <p14:tracePt t="56359" x="5189538" y="4229100"/>
          <p14:tracePt t="56657" x="5203825" y="4229100"/>
          <p14:tracePt t="56665" x="5241925" y="4213225"/>
          <p14:tracePt t="56675" x="5280025" y="4213225"/>
          <p14:tracePt t="56692" x="5372100" y="4213225"/>
          <p14:tracePt t="56709" x="5448300" y="4213225"/>
          <p14:tracePt t="56726" x="5622925" y="4213225"/>
          <p14:tracePt t="56743" x="5761038" y="4206875"/>
          <p14:tracePt t="56759" x="5837238" y="4206875"/>
          <p14:tracePt t="56775" x="5867400" y="4206875"/>
          <p14:tracePt t="56792" x="5875338" y="4206875"/>
          <p14:tracePt t="57395" x="5883275" y="4206875"/>
          <p14:tracePt t="57403" x="5913438" y="4198938"/>
          <p14:tracePt t="57412" x="5959475" y="4198938"/>
          <p14:tracePt t="57425" x="5981700" y="4191000"/>
          <p14:tracePt t="57442" x="6065838" y="4191000"/>
          <p14:tracePt t="57458" x="6180138" y="4191000"/>
          <p14:tracePt t="57475" x="6202363" y="4191000"/>
          <p14:tracePt t="57492" x="6202363" y="4183063"/>
          <p14:tracePt t="58003" x="6180138" y="4183063"/>
          <p14:tracePt t="58019" x="6164263" y="4183063"/>
          <p14:tracePt t="58027" x="6156325" y="4183063"/>
          <p14:tracePt t="58042" x="6149975" y="4183063"/>
          <p14:tracePt t="58058" x="6011863" y="4183063"/>
          <p14:tracePt t="58075" x="5921375" y="4183063"/>
          <p14:tracePt t="58091" x="5845175" y="4183063"/>
          <p14:tracePt t="58108" x="5730875" y="4183063"/>
          <p14:tracePt t="58124" x="5546725" y="4168775"/>
          <p14:tracePt t="58141" x="5227638" y="4160838"/>
          <p14:tracePt t="58158" x="4702175" y="4137025"/>
          <p14:tracePt t="58175" x="4359275" y="4122738"/>
          <p14:tracePt t="58191" x="3771900" y="4084638"/>
          <p14:tracePt t="58208" x="3330575" y="4068763"/>
          <p14:tracePt t="58225" x="3094038" y="4046538"/>
          <p14:tracePt t="58241" x="2917825" y="4084638"/>
          <p14:tracePt t="58258" x="2743200" y="4114800"/>
          <p14:tracePt t="58274" x="2530475" y="4198938"/>
          <p14:tracePt t="58291" x="2416175" y="4267200"/>
          <p14:tracePt t="58307" x="2354263" y="4313238"/>
          <p14:tracePt t="58324" x="2339975" y="4343400"/>
          <p14:tracePt t="58341" x="2316163" y="4381500"/>
          <p14:tracePt t="58357" x="2293938" y="4411663"/>
          <p14:tracePt t="58374" x="2270125" y="4457700"/>
          <p14:tracePt t="58391" x="2255838" y="4503738"/>
          <p14:tracePt t="58407" x="2255838" y="4533900"/>
          <p14:tracePt t="58424" x="2255838" y="4541838"/>
          <p14:tracePt t="58441" x="2247900" y="4549775"/>
          <p14:tracePt t="58457" x="2225675" y="4572000"/>
          <p14:tracePt t="58474" x="2201863" y="4579938"/>
          <p14:tracePt t="58491" x="2149475" y="4594225"/>
          <p14:tracePt t="58507" x="2065338" y="4602163"/>
          <p14:tracePt t="58524" x="1973263" y="4625975"/>
          <p14:tracePt t="58541" x="1912938" y="4640263"/>
          <p14:tracePt t="58557" x="1897063" y="4640263"/>
          <p14:tracePt t="58643" x="1905000" y="4632325"/>
          <p14:tracePt t="58651" x="1912938" y="4618038"/>
          <p14:tracePt t="58660" x="1927225" y="4610100"/>
          <p14:tracePt t="58674" x="1927225" y="4602163"/>
          <p14:tracePt t="58691" x="1943100" y="4594225"/>
          <p14:tracePt t="58707" x="1951038" y="4587875"/>
          <p14:tracePt t="58724" x="1981200" y="4587875"/>
          <p14:tracePt t="58740" x="2019300" y="4587875"/>
          <p14:tracePt t="58757" x="2041525" y="4587875"/>
          <p14:tracePt t="58774" x="2073275" y="4587875"/>
          <p14:tracePt t="58790" x="2079625" y="4587875"/>
          <p14:tracePt t="58914" x="2079625" y="4594225"/>
          <p14:tracePt t="59531" x="2193925" y="4610100"/>
          <p14:tracePt t="59539" x="2324100" y="4648200"/>
          <p14:tracePt t="59547" x="2468563" y="4694238"/>
          <p14:tracePt t="59556" x="2667000" y="4724400"/>
          <p14:tracePt t="59573" x="3140075" y="4854575"/>
          <p14:tracePt t="59590" x="3543300" y="4937125"/>
          <p14:tracePt t="59606" x="3978275" y="5037138"/>
          <p14:tracePt t="59623" x="4343400" y="5067300"/>
          <p14:tracePt t="59640" x="4656138" y="5113338"/>
          <p14:tracePt t="59656" x="4876800" y="5121275"/>
          <p14:tracePt t="59673" x="4999038" y="5121275"/>
          <p14:tracePt t="59690" x="5051425" y="5113338"/>
          <p14:tracePt t="59706" x="5083175" y="5075238"/>
          <p14:tracePt t="59723" x="5083175" y="5059363"/>
          <p14:tracePt t="59740" x="5089525" y="5059363"/>
          <p14:tracePt t="59756" x="5089525" y="5051425"/>
          <p14:tracePt t="59795" x="5089525" y="5045075"/>
          <p14:tracePt t="59806" x="5083175" y="5037138"/>
          <p14:tracePt t="59823" x="5037138" y="5013325"/>
          <p14:tracePt t="59840" x="4968875" y="4983163"/>
          <p14:tracePt t="59856" x="4846638" y="4937125"/>
          <p14:tracePt t="59873" x="4732338" y="4914900"/>
          <p14:tracePt t="59890" x="4533900" y="4854575"/>
          <p14:tracePt t="59906" x="4419600" y="4822825"/>
          <p14:tracePt t="59923" x="4351338" y="4800600"/>
          <p14:tracePt t="59939" x="4267200" y="4778375"/>
          <p14:tracePt t="59956" x="4168775" y="4762500"/>
          <p14:tracePt t="59973" x="4068763" y="4740275"/>
          <p14:tracePt t="59989" x="3978275" y="4716463"/>
          <p14:tracePt t="60006" x="3916363" y="4708525"/>
          <p14:tracePt t="60023" x="3908425" y="4702175"/>
          <p14:tracePt t="60083" x="3902075" y="4694238"/>
          <p14:tracePt t="60092" x="3894138" y="4694238"/>
          <p14:tracePt t="60099" x="3886200" y="4686300"/>
          <p14:tracePt t="60179" x="3886200" y="4678363"/>
          <p14:tracePt t="60187" x="3878263" y="4670425"/>
          <p14:tracePt t="60195" x="3863975" y="4670425"/>
          <p14:tracePt t="60211" x="3856038" y="4664075"/>
          <p14:tracePt t="60363" x="3870325" y="4664075"/>
          <p14:tracePt t="60371" x="3886200" y="4664075"/>
          <p14:tracePt t="60874" x="3954463" y="4664075"/>
          <p14:tracePt t="60883" x="4030663" y="4664075"/>
          <p14:tracePt t="60891" x="4092575" y="4656138"/>
          <p14:tracePt t="60906" x="4175125" y="4648200"/>
          <p14:tracePt t="60922" x="4365625" y="4648200"/>
          <p14:tracePt t="60925" x="4465638" y="4648200"/>
          <p14:tracePt t="60938" x="4648200" y="4648200"/>
          <p14:tracePt t="60955" x="4846638" y="4656138"/>
          <p14:tracePt t="60972" x="5029200" y="4670425"/>
          <p14:tracePt t="60989" x="5235575" y="4694238"/>
          <p14:tracePt t="61005" x="5372100" y="4716463"/>
          <p14:tracePt t="61022" x="5426075" y="4724400"/>
          <p14:tracePt t="61055" x="5432425" y="4724400"/>
          <p14:tracePt t="61251" x="5418138" y="4724400"/>
          <p14:tracePt t="61259" x="5227638" y="4708525"/>
          <p14:tracePt t="61272" x="5159375" y="4694238"/>
          <p14:tracePt t="61288" x="5045075" y="4656138"/>
          <p14:tracePt t="61305" x="5021263" y="4640263"/>
          <p14:tracePt t="61321" x="5013325" y="4632325"/>
          <p14:tracePt t="61435" x="5029200" y="4632325"/>
          <p14:tracePt t="61443" x="5045075" y="4632325"/>
          <p14:tracePt t="61455" x="5075238" y="4632325"/>
          <p14:tracePt t="61472" x="5113338" y="4632325"/>
          <p14:tracePt t="61488" x="5127625" y="4632325"/>
          <p14:tracePt t="62195" x="5189538" y="4632325"/>
          <p14:tracePt t="62202" x="5249863" y="4618038"/>
          <p14:tracePt t="62211" x="5326063" y="4618038"/>
          <p14:tracePt t="62221" x="5402263" y="4618038"/>
          <p14:tracePt t="62237" x="5546725" y="4610100"/>
          <p14:tracePt t="62254" x="5668963" y="4610100"/>
          <p14:tracePt t="62271" x="5775325" y="4594225"/>
          <p14:tracePt t="62287" x="5935663" y="4594225"/>
          <p14:tracePt t="62304" x="6118225" y="4594225"/>
          <p14:tracePt t="62321" x="6408738" y="4610100"/>
          <p14:tracePt t="62338" x="6683375" y="4640263"/>
          <p14:tracePt t="62354" x="6950075" y="4686300"/>
          <p14:tracePt t="62371" x="7078663" y="4716463"/>
          <p14:tracePt t="62387" x="7162800" y="4724400"/>
          <p14:tracePt t="62404" x="7216775" y="4740275"/>
          <p14:tracePt t="62421" x="7285038" y="4740275"/>
          <p14:tracePt t="62437" x="7292975" y="4746625"/>
          <p14:tracePt t="62652" x="7239000" y="4746625"/>
          <p14:tracePt t="62660" x="7178675" y="4746625"/>
          <p14:tracePt t="62670" x="7154863" y="4746625"/>
          <p14:tracePt t="62687" x="7132638" y="4746625"/>
          <p14:tracePt t="62723" x="7124700" y="4732338"/>
          <p14:tracePt t="62756" x="7124700" y="4724400"/>
          <p14:tracePt t="62779" x="7124700" y="4716463"/>
          <p14:tracePt t="62788" x="7124700" y="4708525"/>
          <p14:tracePt t="62794" x="7132638" y="4702175"/>
          <p14:tracePt t="62804" x="7146925" y="4694238"/>
          <p14:tracePt t="62820" x="7216775" y="4686300"/>
          <p14:tracePt t="62837" x="7269163" y="4678363"/>
          <p14:tracePt t="62854" x="7307263" y="4670425"/>
          <p14:tracePt t="62870" x="7331075" y="4664075"/>
          <p14:tracePt t="62887" x="7353300" y="4664075"/>
          <p14:tracePt t="62904" x="7383463" y="4664075"/>
          <p14:tracePt t="62920" x="7421563" y="4664075"/>
          <p14:tracePt t="62922" x="7445375" y="4664075"/>
          <p14:tracePt t="62937" x="7475538" y="4664075"/>
          <p14:tracePt t="62954" x="7497763" y="4664075"/>
          <p14:tracePt t="62970" x="7521575" y="4664075"/>
          <p14:tracePt t="63139" x="7559675" y="4664075"/>
          <p14:tracePt t="63147" x="7581900" y="4664075"/>
          <p14:tracePt t="63156" x="7597775" y="4664075"/>
          <p14:tracePt t="63170" x="7635875" y="4664075"/>
          <p14:tracePt t="63187" x="7650163" y="4664075"/>
          <p14:tracePt t="63220" x="7650163" y="4678363"/>
          <p14:tracePt t="63237" x="7604125" y="4702175"/>
          <p14:tracePt t="63253" x="7505700" y="4724400"/>
          <p14:tracePt t="63270" x="7429500" y="4732338"/>
          <p14:tracePt t="63287" x="7383463" y="4732338"/>
          <p14:tracePt t="63303" x="7369175" y="4732338"/>
          <p14:tracePt t="63442" x="7375525" y="4732338"/>
          <p14:tracePt t="63476" x="7383463" y="4732338"/>
          <p14:tracePt t="64915" x="7383463" y="4724400"/>
          <p14:tracePt t="64923" x="7337425" y="4670425"/>
          <p14:tracePt t="64935" x="7307263" y="4648200"/>
          <p14:tracePt t="64952" x="7231063" y="4610100"/>
          <p14:tracePt t="64969" x="7146925" y="4602163"/>
          <p14:tracePt t="64985" x="7094538" y="4587875"/>
          <p14:tracePt t="65002" x="7010400" y="4564063"/>
          <p14:tracePt t="65019" x="6926263" y="4556125"/>
          <p14:tracePt t="65035" x="6727825" y="4549775"/>
          <p14:tracePt t="65052" x="6553200" y="4541838"/>
          <p14:tracePt t="65068" x="6316663" y="4541838"/>
          <p14:tracePt t="65085" x="5981700" y="4572000"/>
          <p14:tracePt t="65102" x="5661025" y="4625975"/>
          <p14:tracePt t="65118" x="5211763" y="4740275"/>
          <p14:tracePt t="65135" x="4640263" y="4876800"/>
          <p14:tracePt t="65152" x="4168775" y="5006975"/>
          <p14:tracePt t="65168" x="3856038" y="5075238"/>
          <p14:tracePt t="65185" x="3603625" y="5159375"/>
          <p14:tracePt t="65202" x="3436938" y="5197475"/>
          <p14:tracePt t="65218" x="3246438" y="5303838"/>
          <p14:tracePt t="65235" x="3162300" y="5334000"/>
          <p14:tracePt t="65252" x="2819400" y="5426075"/>
          <p14:tracePt t="65268" x="2598738" y="5456238"/>
          <p14:tracePt t="65285" x="2416175" y="5464175"/>
          <p14:tracePt t="65302" x="2324100" y="5464175"/>
          <p14:tracePt t="65318" x="2301875" y="5464175"/>
          <p14:tracePt t="65335" x="2278063" y="5464175"/>
          <p14:tracePt t="65352" x="2255838" y="5464175"/>
          <p14:tracePt t="65368" x="2209800" y="5464175"/>
          <p14:tracePt t="65385" x="2149475" y="5478463"/>
          <p14:tracePt t="65401" x="2057400" y="5494338"/>
          <p14:tracePt t="65419" x="1997075" y="5502275"/>
          <p14:tracePt t="65421" x="1951038" y="5502275"/>
          <p14:tracePt t="65435" x="1866900" y="5532438"/>
          <p14:tracePt t="65451" x="1736725" y="5584825"/>
          <p14:tracePt t="65468" x="1684338" y="5616575"/>
          <p14:tracePt t="65485" x="1668463" y="5622925"/>
          <p14:tracePt t="65501" x="1654175" y="5638800"/>
          <p14:tracePt t="65518" x="1646238" y="5646738"/>
          <p14:tracePt t="65535" x="1638300" y="5646738"/>
          <p14:tracePt t="65551" x="1630363" y="5646738"/>
          <p14:tracePt t="65568" x="1622425" y="5646738"/>
          <p14:tracePt t="65585" x="1608138" y="5646738"/>
          <p14:tracePt t="65601" x="1600200" y="5646738"/>
          <p14:tracePt t="65618" x="1584325" y="5646738"/>
          <p14:tracePt t="65635" x="1577975" y="5646738"/>
          <p14:tracePt t="65651" x="1562100" y="5630863"/>
          <p14:tracePt t="65722" x="1562100" y="5622925"/>
          <p14:tracePt t="65731" x="1562100" y="5616575"/>
          <p14:tracePt t="65756" x="1562100" y="5608638"/>
          <p14:tracePt t="65940" x="1570038" y="5600700"/>
          <p14:tracePt t="65980" x="1577975" y="5600700"/>
          <p14:tracePt t="65988" x="1592263" y="5592763"/>
          <p14:tracePt t="66001" x="1600200" y="5592763"/>
          <p14:tracePt t="66018" x="1608138" y="5584825"/>
          <p14:tracePt t="66035" x="1646238" y="5584825"/>
          <p14:tracePt t="66051" x="1692275" y="5578475"/>
          <p14:tracePt t="66068" x="1714500" y="5578475"/>
          <p14:tracePt t="66084" x="1736725" y="5570538"/>
          <p14:tracePt t="66101" x="1768475" y="5570538"/>
          <p14:tracePt t="66118" x="1820863" y="5562600"/>
          <p14:tracePt t="66134" x="1858963" y="5562600"/>
          <p14:tracePt t="66151" x="1889125" y="5562600"/>
          <p14:tracePt t="68084" x="1912938" y="5562600"/>
          <p14:tracePt t="68092" x="1935163" y="5562600"/>
          <p14:tracePt t="68100" x="1958975" y="5562600"/>
          <p14:tracePt t="68116" x="2011363" y="5562600"/>
          <p14:tracePt t="68132" x="2041525" y="5554663"/>
          <p14:tracePt t="68620" x="2079625" y="5540375"/>
          <p14:tracePt t="68628" x="2125663" y="5540375"/>
          <p14:tracePt t="68635" x="2149475" y="5540375"/>
          <p14:tracePt t="68649" x="2171700" y="5540375"/>
          <p14:tracePt t="68665" x="2193925" y="5532438"/>
          <p14:tracePt t="68682" x="2201863" y="5532438"/>
          <p14:tracePt t="68756" x="2163763" y="5532438"/>
          <p14:tracePt t="68764" x="2095500" y="5532438"/>
          <p14:tracePt t="68772" x="2035175" y="5532438"/>
          <p14:tracePt t="68782" x="1951038" y="5532438"/>
          <p14:tracePt t="68799" x="1798638" y="5516563"/>
          <p14:tracePt t="68815" x="1692275" y="5470525"/>
          <p14:tracePt t="68832" x="1646238" y="5448300"/>
          <p14:tracePt t="68868" x="1646238" y="5432425"/>
          <p14:tracePt t="68882" x="1654175" y="5432425"/>
          <p14:tracePt t="68899" x="1668463" y="5426075"/>
          <p14:tracePt t="68915" x="1730375" y="5410200"/>
          <p14:tracePt t="68932" x="1828800" y="5402263"/>
          <p14:tracePt t="68948" x="1951038" y="5394325"/>
          <p14:tracePt t="68965" x="2065338" y="5394325"/>
          <p14:tracePt t="68982" x="2163763" y="5410200"/>
          <p14:tracePt t="68998" x="2187575" y="5410200"/>
          <p14:tracePt t="69015" x="2193925" y="5410200"/>
          <p14:tracePt t="69032" x="2193925" y="5418138"/>
          <p14:tracePt t="69068" x="2163763" y="5418138"/>
          <p14:tracePt t="69082" x="2133600" y="5418138"/>
          <p14:tracePt t="69099" x="2087563" y="5418138"/>
          <p14:tracePt t="69115" x="2079625" y="5418138"/>
          <p14:tracePt t="69204" x="2095500" y="5418138"/>
          <p14:tracePt t="69212" x="2133600" y="5418138"/>
          <p14:tracePt t="69219" x="2193925" y="5418138"/>
          <p14:tracePt t="69232" x="2232025" y="5426075"/>
          <p14:tracePt t="69248" x="2278063" y="5426075"/>
          <p14:tracePt t="69265" x="2316163" y="5432425"/>
          <p14:tracePt t="69281" x="2324100" y="5440363"/>
          <p14:tracePt t="69372" x="2332038" y="5440363"/>
          <p14:tracePt t="69380" x="2332038" y="5448300"/>
          <p14:tracePt t="69388" x="2346325" y="5448300"/>
          <p14:tracePt t="69398" x="2354263" y="5448300"/>
          <p14:tracePt t="69415" x="2378075" y="5470525"/>
          <p14:tracePt t="69431" x="2392363" y="5470525"/>
          <p14:tracePt t="69448" x="2430463" y="5486400"/>
          <p14:tracePt t="69465" x="2492375" y="5502275"/>
          <p14:tracePt t="69481" x="2568575" y="5532438"/>
          <p14:tracePt t="69498" x="2606675" y="5546725"/>
          <p14:tracePt t="69515" x="2613025" y="5562600"/>
          <p14:tracePt t="69588" x="2606675" y="5562600"/>
          <p14:tracePt t="70140" x="2590800" y="5562600"/>
          <p14:tracePt t="70148" x="2476500" y="5562600"/>
          <p14:tracePt t="70155" x="2438400" y="5562600"/>
          <p14:tracePt t="70164" x="2392363" y="5562600"/>
          <p14:tracePt t="70181" x="2346325" y="5562600"/>
          <p14:tracePt t="70197" x="2316163" y="5562600"/>
          <p14:tracePt t="70214" x="2293938" y="5562600"/>
          <p14:tracePt t="70231" x="2286000" y="5562600"/>
          <p14:tracePt t="70248" x="2255838" y="5562600"/>
          <p14:tracePt t="70264" x="2201863" y="5554663"/>
          <p14:tracePt t="70281" x="2111375" y="5532438"/>
          <p14:tracePt t="70297" x="2035175" y="5502275"/>
          <p14:tracePt t="70314" x="2011363" y="5494338"/>
          <p14:tracePt t="70372" x="2011363" y="5486400"/>
          <p14:tracePt t="70380" x="2011363" y="5470525"/>
          <p14:tracePt t="70396" x="2011363" y="5464175"/>
          <p14:tracePt t="70404" x="2011363" y="5456238"/>
          <p14:tracePt t="70414" x="2019300" y="5440363"/>
          <p14:tracePt t="70431" x="2027238" y="5432425"/>
          <p14:tracePt t="70447" x="2049463" y="5426075"/>
          <p14:tracePt t="70464" x="2087563" y="5426075"/>
          <p14:tracePt t="70480" x="2133600" y="5426075"/>
          <p14:tracePt t="70497" x="2171700" y="5426075"/>
          <p14:tracePt t="70514" x="2209800" y="5426075"/>
          <p14:tracePt t="70530" x="2247900" y="5426075"/>
          <p14:tracePt t="70547" x="2324100" y="5426075"/>
          <p14:tracePt t="70564" x="2362200" y="5426075"/>
          <p14:tracePt t="70580" x="2408238" y="5448300"/>
          <p14:tracePt t="70597" x="2430463" y="5470525"/>
          <p14:tracePt t="70614" x="2438400" y="5478463"/>
          <p14:tracePt t="70630" x="2438400" y="5486400"/>
          <p14:tracePt t="70647" x="2438400" y="5494338"/>
          <p14:tracePt t="70664" x="2422525" y="5524500"/>
          <p14:tracePt t="70680" x="2400300" y="5540375"/>
          <p14:tracePt t="70697" x="2354263" y="5546725"/>
          <p14:tracePt t="70714" x="2316163" y="5546725"/>
          <p14:tracePt t="70731" x="2286000" y="5546725"/>
          <p14:tracePt t="70747" x="2239963" y="5540375"/>
          <p14:tracePt t="70764" x="2201863" y="5532438"/>
          <p14:tracePt t="70780" x="2187575" y="5516563"/>
          <p14:tracePt t="70797" x="2187575" y="5502275"/>
          <p14:tracePt t="70814" x="2187575" y="5494338"/>
          <p14:tracePt t="70830" x="2179638" y="5478463"/>
          <p14:tracePt t="70847" x="2179638" y="5470525"/>
          <p14:tracePt t="70880" x="2187575" y="5464175"/>
          <p14:tracePt t="70897" x="2217738" y="5464175"/>
          <p14:tracePt t="70913" x="2239963" y="5464175"/>
          <p14:tracePt t="70930" x="2247900" y="5464175"/>
          <p14:tracePt t="71813" x="2270125" y="5464175"/>
          <p14:tracePt t="71821" x="2316163" y="5456238"/>
          <p14:tracePt t="71829" x="2339975" y="5448300"/>
          <p14:tracePt t="71846" x="2392363" y="5440363"/>
          <p14:tracePt t="71863" x="2476500" y="5440363"/>
          <p14:tracePt t="71879" x="2544763" y="5440363"/>
          <p14:tracePt t="71896" x="2644775" y="5432425"/>
          <p14:tracePt t="71913" x="2759075" y="5426075"/>
          <p14:tracePt t="71929" x="2941638" y="5440363"/>
          <p14:tracePt t="71933" x="3032125" y="5456238"/>
          <p14:tracePt t="71946" x="3132138" y="5478463"/>
          <p14:tracePt t="71963" x="3260725" y="5494338"/>
          <p14:tracePt t="71979" x="3276600" y="5494338"/>
          <p14:tracePt t="72084" x="3284538" y="5494338"/>
          <p14:tracePt t="72092" x="3306763" y="5494338"/>
          <p14:tracePt t="72101" x="3322638" y="5494338"/>
          <p14:tracePt t="72112" x="3330575" y="5494338"/>
          <p14:tracePt t="72129" x="3352800" y="5502275"/>
          <p14:tracePt t="72146" x="3390900" y="5516563"/>
          <p14:tracePt t="72162" x="3406775" y="5524500"/>
          <p14:tracePt t="72179" x="3421063" y="5524500"/>
          <p14:tracePt t="72196" x="3429000" y="5524500"/>
          <p14:tracePt t="72293" x="3421063" y="5524500"/>
          <p14:tracePt t="72300" x="3398838" y="5524500"/>
          <p14:tracePt t="72312" x="3375025" y="5524500"/>
          <p14:tracePt t="72329" x="3344863" y="5516563"/>
          <p14:tracePt t="72346" x="3292475" y="5494338"/>
          <p14:tracePt t="72363" x="3230563" y="5470525"/>
          <p14:tracePt t="72379" x="3208338" y="5470525"/>
          <p14:tracePt t="72395" x="3208338" y="5464175"/>
          <p14:tracePt t="73188" x="3208338" y="5456238"/>
          <p14:tracePt t="73197" x="3238500" y="5440363"/>
          <p14:tracePt t="73203" x="3276600" y="5432425"/>
          <p14:tracePt t="73214" x="3330575" y="5418138"/>
          <p14:tracePt t="73228" x="3413125" y="5410200"/>
          <p14:tracePt t="73245" x="3513138" y="5402263"/>
          <p14:tracePt t="73262" x="3551238" y="5394325"/>
          <p14:tracePt t="73278" x="3559175" y="5394325"/>
          <p14:tracePt t="73333" x="3565525" y="5394325"/>
          <p14:tracePt t="73372" x="3565525" y="5402263"/>
          <p14:tracePt t="73381" x="3565525" y="5410200"/>
          <p14:tracePt t="73389" x="3559175" y="5426075"/>
          <p14:tracePt t="73397" x="3551238" y="5432425"/>
          <p14:tracePt t="73412" x="3543300" y="5448300"/>
          <p14:tracePt t="73428" x="3467100" y="5486400"/>
          <p14:tracePt t="73445" x="3436938" y="5494338"/>
          <p14:tracePt t="73461" x="3390900" y="5494338"/>
          <p14:tracePt t="73478" x="3336925" y="5494338"/>
          <p14:tracePt t="73495" x="3284538" y="5478463"/>
          <p14:tracePt t="73511" x="3260725" y="5478463"/>
          <p14:tracePt t="73528" x="3246438" y="5464175"/>
          <p14:tracePt t="73544" x="3246438" y="5448300"/>
          <p14:tracePt t="73561" x="3238500" y="5440363"/>
          <p14:tracePt t="73578" x="3238500" y="5432425"/>
          <p14:tracePt t="73595" x="3238500" y="5426075"/>
          <p14:tracePt t="73611" x="3246438" y="5418138"/>
          <p14:tracePt t="73628" x="3276600" y="5410200"/>
          <p14:tracePt t="73644" x="3330575" y="5410200"/>
          <p14:tracePt t="73692" x="3330575" y="5418138"/>
          <p14:tracePt t="73701" x="3314700" y="5432425"/>
          <p14:tracePt t="73711" x="3306763" y="5440363"/>
          <p14:tracePt t="73728" x="3276600" y="5440363"/>
          <p14:tracePt t="73744" x="3260725" y="5440363"/>
          <p14:tracePt t="73761" x="3254375" y="5440363"/>
          <p14:tracePt t="75733" x="3260725" y="5440363"/>
          <p14:tracePt t="75740" x="3314700" y="5426075"/>
          <p14:tracePt t="75749" x="3368675" y="5418138"/>
          <p14:tracePt t="75759" x="3413125" y="5410200"/>
          <p14:tracePt t="75776" x="3497263" y="5394325"/>
          <p14:tracePt t="75793" x="3551238" y="5394325"/>
          <p14:tracePt t="75809" x="3619500" y="5387975"/>
          <p14:tracePt t="75826" x="3687763" y="5387975"/>
          <p14:tracePt t="75843" x="3763963" y="5387975"/>
          <p14:tracePt t="75859" x="3886200" y="5410200"/>
          <p14:tracePt t="75876" x="4076700" y="5478463"/>
          <p14:tracePt t="75892" x="4160838" y="5486400"/>
          <p14:tracePt t="75909" x="4175125" y="5486400"/>
          <p14:tracePt t="76173" x="4114800" y="5486400"/>
          <p14:tracePt t="76181" x="4084638" y="5486400"/>
          <p14:tracePt t="76192" x="4068763" y="5486400"/>
          <p14:tracePt t="76209" x="4038600" y="5486400"/>
          <p14:tracePt t="76226" x="4022725" y="5486400"/>
          <p14:tracePt t="76269" x="4016375" y="5486400"/>
          <p14:tracePt t="76278" x="4008438" y="5486400"/>
          <p14:tracePt t="76292" x="3984625" y="5486400"/>
          <p14:tracePt t="76309" x="3962400" y="5478463"/>
          <p14:tracePt t="76566" x="3940175" y="5478463"/>
          <p14:tracePt t="76573" x="3894138" y="5478463"/>
          <p14:tracePt t="76581" x="3870325" y="5478463"/>
          <p14:tracePt t="76592" x="3856038" y="5478463"/>
          <p14:tracePt t="76609" x="3848100" y="5478463"/>
          <p14:tracePt t="76901" x="3840163" y="5478463"/>
          <p14:tracePt t="78437" x="3863975" y="5470525"/>
          <p14:tracePt t="78445" x="3932238" y="5456238"/>
          <p14:tracePt t="78457" x="3984625" y="5448300"/>
          <p14:tracePt t="78474" x="4122738" y="5440363"/>
          <p14:tracePt t="78490" x="4221163" y="5432425"/>
          <p14:tracePt t="78507" x="4313238" y="5432425"/>
          <p14:tracePt t="78524" x="4419600" y="5418138"/>
          <p14:tracePt t="78540" x="4503738" y="5418138"/>
          <p14:tracePt t="78557" x="4541838" y="5418138"/>
          <p14:tracePt t="78574" x="4625975" y="5426075"/>
          <p14:tracePt t="78590" x="4664075" y="5426075"/>
          <p14:tracePt t="78607" x="4678363" y="5426075"/>
          <p14:tracePt t="78624" x="4694238" y="5432425"/>
          <p14:tracePt t="78640" x="4708525" y="5440363"/>
          <p14:tracePt t="78657" x="4716463" y="5440363"/>
          <p14:tracePt t="78673" x="4724400" y="5440363"/>
          <p14:tracePt t="78861" x="4678363" y="5448300"/>
          <p14:tracePt t="78869" x="4640263" y="5448300"/>
          <p14:tracePt t="78877" x="4610100" y="5456238"/>
          <p14:tracePt t="78890" x="4602163" y="5456238"/>
          <p14:tracePt t="78907" x="4572000" y="5456238"/>
          <p14:tracePt t="78924" x="4556125" y="5464175"/>
          <p14:tracePt t="78927" x="4549775" y="5464175"/>
          <p14:tracePt t="79157" x="4556125" y="5464175"/>
          <p14:tracePt t="79214" x="4549775" y="5464175"/>
          <p14:tracePt t="79222" x="4525963" y="5464175"/>
          <p14:tracePt t="79229" x="4473575" y="5464175"/>
          <p14:tracePt t="79240" x="4427538" y="5464175"/>
          <p14:tracePt t="79256" x="4373563" y="5464175"/>
          <p14:tracePt t="79273" x="4351338" y="5464175"/>
          <p14:tracePt t="79390" x="4365625" y="5464175"/>
          <p14:tracePt t="79942" x="4411663" y="5464175"/>
          <p14:tracePt t="79949" x="4435475" y="5464175"/>
          <p14:tracePt t="79958" x="4473575" y="5464175"/>
          <p14:tracePt t="79972" x="4572000" y="5464175"/>
          <p14:tracePt t="79989" x="4656138" y="5464175"/>
          <p14:tracePt t="80006" x="4694238" y="5464175"/>
          <p14:tracePt t="80022" x="4716463" y="5464175"/>
          <p14:tracePt t="80269" x="4732338" y="5456238"/>
          <p14:tracePt t="80277" x="4746625" y="5456238"/>
          <p14:tracePt t="80289" x="4754563" y="5456238"/>
          <p14:tracePt t="80305" x="4770438" y="5456238"/>
          <p14:tracePt t="80322" x="4778375" y="5456238"/>
          <p14:tracePt t="80339" x="4784725" y="5456238"/>
          <p14:tracePt t="80414" x="4740275" y="5456238"/>
          <p14:tracePt t="80422" x="4702175" y="5464175"/>
          <p14:tracePt t="80428" x="4686300" y="5464175"/>
          <p14:tracePt t="80439" x="4670425" y="5464175"/>
          <p14:tracePt t="80456" x="4656138" y="5464175"/>
          <p14:tracePt t="81245" x="4664075" y="5448300"/>
          <p14:tracePt t="81262" x="4664075" y="5440363"/>
          <p14:tracePt t="81270" x="4670425" y="5440363"/>
          <p14:tracePt t="81405" x="4640263" y="5440363"/>
          <p14:tracePt t="81413" x="4618038" y="5440363"/>
          <p14:tracePt t="81421" x="4587875" y="5440363"/>
          <p14:tracePt t="81438" x="4503738" y="5456238"/>
          <p14:tracePt t="81454" x="4449763" y="5470525"/>
          <p14:tracePt t="81471" x="4365625" y="5486400"/>
          <p14:tracePt t="81488" x="4259263" y="5486400"/>
          <p14:tracePt t="81504" x="4152900" y="5502275"/>
          <p14:tracePt t="81521" x="4122738" y="5502275"/>
          <p14:tracePt t="81538" x="4098925" y="5494338"/>
          <p14:tracePt t="81554" x="4084638" y="5494338"/>
          <p14:tracePt t="81571" x="4022725" y="5464175"/>
          <p14:tracePt t="81588" x="3940175" y="5432425"/>
          <p14:tracePt t="81604" x="3886200" y="5387975"/>
          <p14:tracePt t="81621" x="3878263" y="5380038"/>
          <p14:tracePt t="81638" x="3878263" y="5372100"/>
          <p14:tracePt t="81654" x="3894138" y="5364163"/>
          <p14:tracePt t="81671" x="3954463" y="5364163"/>
          <p14:tracePt t="81688" x="4030663" y="5356225"/>
          <p14:tracePt t="81704" x="4092575" y="5356225"/>
          <p14:tracePt t="81721" x="4160838" y="5349875"/>
          <p14:tracePt t="81738" x="4244975" y="5341938"/>
          <p14:tracePt t="81754" x="4335463" y="5349875"/>
          <p14:tracePt t="81771" x="4441825" y="5356225"/>
          <p14:tracePt t="81787" x="4511675" y="5380038"/>
          <p14:tracePt t="81804" x="4541838" y="5387975"/>
          <p14:tracePt t="81821" x="4572000" y="5402263"/>
          <p14:tracePt t="81862" x="4572000" y="5418138"/>
          <p14:tracePt t="81877" x="4556125" y="5418138"/>
          <p14:tracePt t="81887" x="4533900" y="5418138"/>
          <p14:tracePt t="81904" x="4487863" y="5426075"/>
          <p14:tracePt t="81921" x="4457700" y="5426075"/>
          <p14:tracePt t="81925" x="4435475" y="5432425"/>
          <p14:tracePt t="82182" x="4427538" y="5432425"/>
          <p14:tracePt t="84214" x="4457700" y="5426075"/>
          <p14:tracePt t="84222" x="4487863" y="5418138"/>
          <p14:tracePt t="84235" x="4541838" y="5410200"/>
          <p14:tracePt t="84252" x="4625975" y="5394325"/>
          <p14:tracePt t="84269" x="4678363" y="5394325"/>
          <p14:tracePt t="84285" x="4708525" y="5394325"/>
          <p14:tracePt t="86326" x="4716463" y="5394325"/>
          <p14:tracePt t="86334" x="4732338" y="5394325"/>
          <p14:tracePt t="86342" x="4754563" y="5402263"/>
          <p14:tracePt t="86350" x="4784725" y="5418138"/>
          <p14:tracePt t="86367" x="4884738" y="5448300"/>
          <p14:tracePt t="86383" x="5059363" y="5478463"/>
          <p14:tracePt t="86400" x="5235575" y="5508625"/>
          <p14:tracePt t="86417" x="5410200" y="5546725"/>
          <p14:tracePt t="86434" x="5592763" y="5554663"/>
          <p14:tracePt t="86450" x="5737225" y="5562600"/>
          <p14:tracePt t="86467" x="5859463" y="5562600"/>
          <p14:tracePt t="86483" x="5997575" y="5562600"/>
          <p14:tracePt t="86501" x="6149975" y="5562600"/>
          <p14:tracePt t="86517" x="6232525" y="5562600"/>
          <p14:tracePt t="86534" x="6308725" y="5562600"/>
          <p14:tracePt t="86550" x="6408738" y="5562600"/>
          <p14:tracePt t="86567" x="6430963" y="5562600"/>
          <p14:tracePt t="86584" x="6454775" y="5540375"/>
          <p14:tracePt t="86600" x="6469063" y="5540375"/>
          <p14:tracePt t="86830" x="6484938" y="5540375"/>
          <p14:tracePt t="86862" x="6492875" y="5540375"/>
          <p14:tracePt t="86910" x="6477000" y="5540375"/>
          <p14:tracePt t="86926" x="6477000" y="5546725"/>
          <p14:tracePt t="86942" x="6469063" y="5554663"/>
          <p14:tracePt t="86958" x="6461125" y="5562600"/>
          <p14:tracePt t="86966" x="6454775" y="5562600"/>
          <p14:tracePt t="86983" x="6423025" y="5562600"/>
          <p14:tracePt t="87000" x="6416675" y="5562600"/>
          <p14:tracePt t="87038" x="6408738" y="5562600"/>
          <p14:tracePt t="87214" x="6400800" y="5562600"/>
          <p14:tracePt t="87223" x="6392863" y="5562600"/>
          <p14:tracePt t="87239" x="6384925" y="5562600"/>
          <p14:tracePt t="87285" x="6370638" y="5562600"/>
          <p14:tracePt t="87294" x="6324600" y="5546725"/>
          <p14:tracePt t="87302" x="6294438" y="5546725"/>
          <p14:tracePt t="87317" x="6270625" y="5540375"/>
          <p14:tracePt t="87333" x="6194425" y="5524500"/>
          <p14:tracePt t="87350" x="6149975" y="5508625"/>
          <p14:tracePt t="87366" x="6080125" y="5478463"/>
          <p14:tracePt t="87383" x="6073775" y="5478463"/>
          <p14:tracePt t="87446" x="6065838" y="5478463"/>
          <p14:tracePt t="87462" x="6065838" y="5464175"/>
          <p14:tracePt t="87486" x="6065838" y="5456238"/>
          <p14:tracePt t="87494" x="6065838" y="5440363"/>
          <p14:tracePt t="87511" x="6073775" y="5426075"/>
          <p14:tracePt t="87519" x="6080125" y="5426075"/>
          <p14:tracePt t="87533" x="6088063" y="5418138"/>
          <p14:tracePt t="87549" x="6142038" y="5394325"/>
          <p14:tracePt t="87566" x="6240463" y="5387975"/>
          <p14:tracePt t="87583" x="6370638" y="5364163"/>
          <p14:tracePt t="87599" x="6492875" y="5364163"/>
          <p14:tracePt t="87616" x="6599238" y="5364163"/>
          <p14:tracePt t="87633" x="6675438" y="5387975"/>
          <p14:tracePt t="87649" x="6689725" y="5402263"/>
          <p14:tracePt t="87666" x="6689725" y="5410200"/>
          <p14:tracePt t="87710" x="6689725" y="5418138"/>
          <p14:tracePt t="87719" x="6683375" y="5418138"/>
          <p14:tracePt t="87732" x="6675438" y="5426075"/>
          <p14:tracePt t="87750" x="6637338" y="5432425"/>
          <p14:tracePt t="87766" x="6621463" y="5432425"/>
          <p14:tracePt t="87878" x="6629400" y="5432425"/>
          <p14:tracePt t="87886" x="6675438" y="5432425"/>
          <p14:tracePt t="87899" x="6727825" y="5432425"/>
          <p14:tracePt t="87916" x="6804025" y="5432425"/>
          <p14:tracePt t="87932" x="6918325" y="5448300"/>
          <p14:tracePt t="87936" x="6956425" y="5448300"/>
          <p14:tracePt t="87949" x="7010400" y="5464175"/>
          <p14:tracePt t="87966" x="7032625" y="5470525"/>
          <p14:tracePt t="87982" x="7048500" y="5486400"/>
          <p14:tracePt t="88015" x="7040563" y="5486400"/>
          <p14:tracePt t="88032" x="7002463" y="5494338"/>
          <p14:tracePt t="88049" x="6980238" y="5502275"/>
          <p14:tracePt t="88066" x="6972300" y="5502275"/>
          <p14:tracePt t="88082" x="6942138" y="5502275"/>
          <p14:tracePt t="88099" x="6896100" y="5502275"/>
          <p14:tracePt t="88115" x="6873875" y="5502275"/>
          <p14:tracePt t="88132" x="6865938" y="5502275"/>
          <p14:tracePt t="88190" x="6865938" y="5494338"/>
          <p14:tracePt t="88207" x="6873875" y="5494338"/>
          <p14:tracePt t="88222" x="6880225" y="5494338"/>
          <p14:tracePt t="88967" x="6896100" y="5494338"/>
          <p14:tracePt t="88975" x="6904038" y="5486400"/>
          <p14:tracePt t="88984" x="6926263" y="5470525"/>
          <p14:tracePt t="88998" x="6994525" y="5456238"/>
          <p14:tracePt t="89015" x="7048500" y="5448300"/>
          <p14:tracePt t="89031" x="7185025" y="5432425"/>
          <p14:tracePt t="89048" x="7277100" y="5418138"/>
          <p14:tracePt t="89065" x="7361238" y="5418138"/>
          <p14:tracePt t="89081" x="7429500" y="5418138"/>
          <p14:tracePt t="89098" x="7467600" y="5418138"/>
          <p14:tracePt t="89115" x="7489825" y="5418138"/>
          <p14:tracePt t="89231" x="7489825" y="5426075"/>
          <p14:tracePt t="89262" x="7489825" y="5432425"/>
          <p14:tracePt t="89271" x="7483475" y="5432425"/>
          <p14:tracePt t="89281" x="7483475" y="5440363"/>
          <p14:tracePt t="89298" x="7459663" y="5448300"/>
          <p14:tracePt t="89314" x="7445375" y="5456238"/>
          <p14:tracePt t="89331" x="7421563" y="5456238"/>
          <p14:tracePt t="89348" x="7413625" y="5464175"/>
          <p14:tracePt t="89414" x="7407275" y="5464175"/>
          <p14:tracePt t="89422" x="7375525" y="5464175"/>
          <p14:tracePt t="89431" x="7361238" y="5464175"/>
          <p14:tracePt t="89448" x="7345363" y="5464175"/>
          <p14:tracePt t="89542" x="7345363" y="5456238"/>
          <p14:tracePt t="89551" x="7345363" y="5448300"/>
          <p14:tracePt t="89567" x="7345363" y="5440363"/>
          <p14:tracePt t="89581" x="7345363" y="5432425"/>
          <p14:tracePt t="89597" x="7391400" y="5426075"/>
          <p14:tracePt t="89614" x="7429500" y="5426075"/>
          <p14:tracePt t="89631" x="7459663" y="5426075"/>
          <p14:tracePt t="89647" x="7475538" y="5426075"/>
          <p14:tracePt t="89664" x="7483475" y="5426075"/>
          <p14:tracePt t="89735" x="7483475" y="5432425"/>
          <p14:tracePt t="89751" x="7483475" y="5440363"/>
          <p14:tracePt t="89758" x="7467600" y="5440363"/>
          <p14:tracePt t="89766" x="7459663" y="5448300"/>
          <p14:tracePt t="89781" x="7437438" y="5456238"/>
          <p14:tracePt t="89797" x="7413625" y="5456238"/>
          <p14:tracePt t="100939" x="0"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3"/>
          <p:cNvSpPr>
            <a:spLocks noGrp="1" noChangeArrowheads="1"/>
          </p:cNvSpPr>
          <p:nvPr>
            <p:ph type="body" idx="1"/>
          </p:nvPr>
        </p:nvSpPr>
        <p:spPr>
          <a:xfrm>
            <a:off x="566738" y="1752600"/>
            <a:ext cx="8037512" cy="4267200"/>
          </a:xfrm>
        </p:spPr>
        <p:txBody>
          <a:bodyPr/>
          <a:lstStyle/>
          <a:p>
            <a:pPr algn="just" eaLnBrk="1" hangingPunct="1">
              <a:spcBef>
                <a:spcPct val="50000"/>
              </a:spcBef>
              <a:buClrTx/>
              <a:buFontTx/>
              <a:buNone/>
            </a:pPr>
            <a:r>
              <a:rPr lang="en-US" altLang="zh-CN" sz="2400" b="1" smtClean="0">
                <a:solidFill>
                  <a:srgbClr val="0070C0"/>
                </a:solidFill>
                <a:latin typeface="Times New Roman" panose="02020603050405020304" pitchFamily="18" charset="0"/>
              </a:rPr>
              <a:t>4</a:t>
            </a:r>
            <a:r>
              <a:rPr lang="zh-CN" altLang="en-US" sz="2400" b="1" smtClean="0">
                <a:solidFill>
                  <a:srgbClr val="0070C0"/>
                </a:solidFill>
                <a:latin typeface="Times New Roman" panose="02020603050405020304" pitchFamily="18" charset="0"/>
              </a:rPr>
              <a:t>、编写程序    </a:t>
            </a:r>
            <a:r>
              <a:rPr lang="en-US" altLang="zh-CN" sz="2400" b="1" smtClean="0">
                <a:solidFill>
                  <a:srgbClr val="0070C0"/>
                </a:solidFill>
                <a:latin typeface="Times New Roman" panose="02020603050405020304" pitchFamily="18" charset="0"/>
              </a:rPr>
              <a:t>1</a:t>
            </a:r>
            <a:r>
              <a:rPr lang="zh-CN" altLang="en-US" sz="2400" b="1" smtClean="0">
                <a:solidFill>
                  <a:srgbClr val="0070C0"/>
                </a:solidFill>
                <a:latin typeface="Times New Roman" panose="02020603050405020304" pitchFamily="18" charset="0"/>
              </a:rPr>
              <a:t>）标号</a:t>
            </a:r>
            <a:endParaRPr lang="en-US" altLang="zh-CN" sz="2400" b="1" smtClean="0">
              <a:solidFill>
                <a:srgbClr val="0070C0"/>
              </a:solidFill>
              <a:latin typeface="Times New Roman" panose="02020603050405020304" pitchFamily="18" charset="0"/>
            </a:endParaRPr>
          </a:p>
          <a:p>
            <a:pPr>
              <a:lnSpc>
                <a:spcPct val="120000"/>
              </a:lnSpc>
            </a:pPr>
            <a:r>
              <a:rPr lang="zh-CN" altLang="en-US" sz="2400" b="1" smtClean="0">
                <a:solidFill>
                  <a:srgbClr val="3333FF"/>
                </a:solidFill>
              </a:rPr>
              <a:t>标号是用户定义的符号地址。</a:t>
            </a:r>
          </a:p>
          <a:p>
            <a:pPr>
              <a:lnSpc>
                <a:spcPct val="130000"/>
              </a:lnSpc>
            </a:pPr>
            <a:r>
              <a:rPr lang="zh-CN" altLang="en-US" sz="2400" b="1" smtClean="0">
                <a:solidFill>
                  <a:srgbClr val="00CC00"/>
                </a:solidFill>
              </a:rPr>
              <a:t>一条指令的标号是该条指令的符号名字，标号的值是汇编这条指令时指令的地址。</a:t>
            </a:r>
            <a:endParaRPr lang="zh-CN" altLang="en-US" sz="2400" b="1" smtClean="0"/>
          </a:p>
          <a:p>
            <a:pPr>
              <a:lnSpc>
                <a:spcPct val="130000"/>
              </a:lnSpc>
            </a:pPr>
            <a:r>
              <a:rPr lang="zh-CN" altLang="en-US" sz="2400" b="1" smtClean="0">
                <a:solidFill>
                  <a:srgbClr val="990099"/>
                </a:solidFill>
              </a:rPr>
              <a:t>标号由以英文字母开始的</a:t>
            </a:r>
            <a:r>
              <a:rPr lang="en-US" altLang="zh-CN" sz="2400" b="1" smtClean="0">
                <a:solidFill>
                  <a:srgbClr val="990099"/>
                </a:solidFill>
              </a:rPr>
              <a:t>1</a:t>
            </a:r>
            <a:r>
              <a:rPr lang="zh-CN" altLang="en-US" sz="2400" b="1" smtClean="0">
                <a:solidFill>
                  <a:srgbClr val="990099"/>
                </a:solidFill>
              </a:rPr>
              <a:t>～</a:t>
            </a:r>
            <a:r>
              <a:rPr lang="en-US" altLang="zh-CN" sz="2400" b="1" smtClean="0">
                <a:solidFill>
                  <a:srgbClr val="990099"/>
                </a:solidFill>
              </a:rPr>
              <a:t>8</a:t>
            </a:r>
            <a:r>
              <a:rPr lang="zh-CN" altLang="en-US" sz="2400" b="1" smtClean="0">
                <a:solidFill>
                  <a:srgbClr val="990099"/>
                </a:solidFill>
              </a:rPr>
              <a:t>个字母或数字组成，以冒号“：”结尾。</a:t>
            </a:r>
          </a:p>
          <a:p>
            <a:pPr>
              <a:lnSpc>
                <a:spcPct val="130000"/>
              </a:lnSpc>
            </a:pPr>
            <a:r>
              <a:rPr lang="zh-CN" altLang="en-US" sz="2400" b="1" smtClean="0">
                <a:solidFill>
                  <a:srgbClr val="9900CC"/>
                </a:solidFill>
              </a:rPr>
              <a:t>标号可以由赋值伪指令赋值，如果没有赋值，汇编程序就把存放该指令目标码第一字节的存储单元的地址赋给该标号，所以，标号又叫指令标号。</a:t>
            </a:r>
            <a:endParaRPr lang="zh-CN" altLang="en-US" sz="2800" b="1" smtClean="0"/>
          </a:p>
          <a:p>
            <a:pPr algn="just" eaLnBrk="1" hangingPunct="1">
              <a:spcBef>
                <a:spcPct val="50000"/>
              </a:spcBef>
              <a:buClrTx/>
              <a:buFontTx/>
              <a:buNone/>
            </a:pPr>
            <a:endParaRPr lang="en-US" altLang="zh-CN" sz="2400" b="1" smtClean="0">
              <a:solidFill>
                <a:srgbClr val="0070C0"/>
              </a:solidFill>
              <a:latin typeface="Times New Roman" panose="02020603050405020304" pitchFamily="18" charset="0"/>
            </a:endParaRPr>
          </a:p>
        </p:txBody>
      </p:sp>
      <p:sp>
        <p:nvSpPr>
          <p:cNvPr id="5" name="Rectangle 2"/>
          <p:cNvSpPr txBox="1">
            <a:spLocks noChangeArrowheads="1"/>
          </p:cNvSpPr>
          <p:nvPr/>
        </p:nvSpPr>
        <p:spPr bwMode="auto">
          <a:xfrm>
            <a:off x="285750" y="785813"/>
            <a:ext cx="8001000" cy="735012"/>
          </a:xfrm>
          <a:prstGeom prst="rect">
            <a:avLst/>
          </a:prstGeom>
          <a:noFill/>
          <a:ln w="9525">
            <a:noFill/>
            <a:miter lim="800000"/>
            <a:headEnd/>
            <a:tailEnd/>
          </a:ln>
        </p:spPr>
        <p:txBody>
          <a:bodyPr anchor="b"/>
          <a:lstStyle/>
          <a:p>
            <a:pPr eaLnBrk="1" hangingPunct="1">
              <a:defRPr/>
            </a:pPr>
            <a:r>
              <a:rPr lang="en-US" altLang="zh-CN" sz="2800" kern="0" dirty="0">
                <a:solidFill>
                  <a:schemeClr val="tx2"/>
                </a:solidFill>
                <a:latin typeface="Times New Roman" pitchFamily="18" charset="0"/>
                <a:ea typeface="楷体" pitchFamily="49" charset="-122"/>
                <a:cs typeface="Times New Roman" pitchFamily="18" charset="0"/>
              </a:rPr>
              <a:t>4</a:t>
            </a:r>
            <a:r>
              <a:rPr lang="zh-CN" altLang="en-US" sz="2800" kern="0" dirty="0">
                <a:solidFill>
                  <a:schemeClr val="tx2"/>
                </a:solidFill>
                <a:latin typeface="Times New Roman" pitchFamily="18" charset="0"/>
                <a:ea typeface="楷体" pitchFamily="49" charset="-122"/>
                <a:cs typeface="Times New Roman" pitchFamily="18" charset="0"/>
              </a:rPr>
              <a:t>.</a:t>
            </a:r>
            <a:r>
              <a:rPr lang="en-US" altLang="zh-CN" sz="2800" kern="0" dirty="0">
                <a:solidFill>
                  <a:schemeClr val="tx2"/>
                </a:solidFill>
                <a:latin typeface="Times New Roman" pitchFamily="18" charset="0"/>
                <a:ea typeface="楷体" pitchFamily="49" charset="-122"/>
                <a:cs typeface="Times New Roman" pitchFamily="18" charset="0"/>
              </a:rPr>
              <a:t>2.1</a:t>
            </a:r>
            <a:r>
              <a:rPr lang="zh-CN" altLang="en-US" sz="2800" kern="0" dirty="0">
                <a:solidFill>
                  <a:schemeClr val="tx2"/>
                </a:solidFill>
                <a:latin typeface="Times New Roman" pitchFamily="18" charset="0"/>
                <a:ea typeface="楷体" pitchFamily="49" charset="-122"/>
                <a:cs typeface="Times New Roman" pitchFamily="18" charset="0"/>
              </a:rPr>
              <a:t>  编程步骤</a:t>
            </a:r>
          </a:p>
        </p:txBody>
      </p:sp>
      <p:sp>
        <p:nvSpPr>
          <p:cNvPr id="31748" name="Rectangle 2"/>
          <p:cNvSpPr>
            <a:spLocks noGrp="1" noChangeArrowheads="1"/>
          </p:cNvSpPr>
          <p:nvPr>
            <p:ph type="title"/>
          </p:nvPr>
        </p:nvSpPr>
        <p:spPr>
          <a:xfrm>
            <a:off x="285750" y="285750"/>
            <a:ext cx="8001000" cy="735013"/>
          </a:xfrm>
        </p:spPr>
        <p:txBody>
          <a:bodyPr/>
          <a:lstStyle/>
          <a:p>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4</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a:t>
            </a:r>
            <a:r>
              <a:rPr lang="en-US" altLang="zh-CN" sz="3600" smtClean="0">
                <a:latin typeface="Times New Roman" panose="02020603050405020304" pitchFamily="18" charset="0"/>
                <a:ea typeface="楷体" panose="02010609060101010101" pitchFamily="49" charset="-122"/>
                <a:cs typeface="Times New Roman" panose="02020603050405020304" pitchFamily="18" charset="0"/>
              </a:rPr>
              <a:t>2</a:t>
            </a:r>
            <a:r>
              <a:rPr lang="zh-CN" altLang="en-US" sz="3600" smtClean="0">
                <a:latin typeface="Times New Roman" panose="02020603050405020304" pitchFamily="18" charset="0"/>
                <a:ea typeface="楷体" panose="02010609060101010101" pitchFamily="49" charset="-122"/>
                <a:cs typeface="Times New Roman" panose="02020603050405020304" pitchFamily="18" charset="0"/>
              </a:rPr>
              <a:t>  编程的步骤、方法和技巧</a:t>
            </a:r>
          </a:p>
        </p:txBody>
      </p:sp>
      <p:pic>
        <p:nvPicPr>
          <p:cNvPr id="31749" name="Picture 2" descr="c:\documents and settings\ibm\application data\360se6\User Data\temp\01300000323145123029807175635_s.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8125" y="142875"/>
            <a:ext cx="1071563"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2231"/>
    </mc:Choice>
    <mc:Fallback xmlns="">
      <p:transition spd="slow" advTm="622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387" x="4602163" y="3802063"/>
          <p14:tracePt t="399" x="4594225" y="3763963"/>
          <p14:tracePt t="416" x="4572000" y="3717925"/>
          <p14:tracePt t="433" x="4541838" y="3635375"/>
          <p14:tracePt t="449" x="4525963" y="3565525"/>
          <p14:tracePt t="466" x="4473575" y="3429000"/>
          <p14:tracePt t="482" x="4465638" y="3382963"/>
          <p14:tracePt t="499" x="4427538" y="3260725"/>
          <p14:tracePt t="516" x="4397375" y="3184525"/>
          <p14:tracePt t="533" x="4381500" y="3116263"/>
          <p14:tracePt t="550" x="4365625" y="3086100"/>
          <p14:tracePt t="566" x="4351338" y="3032125"/>
          <p14:tracePt t="582" x="4313238" y="2963863"/>
          <p14:tracePt t="599" x="4267200" y="2887663"/>
          <p14:tracePt t="615" x="4206875" y="2811463"/>
          <p14:tracePt t="633" x="4168775" y="2751138"/>
          <p14:tracePt t="649" x="4137025" y="2705100"/>
          <p14:tracePt t="666" x="4068763" y="2620963"/>
          <p14:tracePt t="682" x="4016375" y="2574925"/>
          <p14:tracePt t="699" x="3954463" y="2530475"/>
          <p14:tracePt t="716" x="3908425" y="2514600"/>
          <p14:tracePt t="732" x="3863975" y="2468563"/>
          <p14:tracePt t="749" x="3810000" y="2430463"/>
          <p14:tracePt t="765" x="3673475" y="2346325"/>
          <p14:tracePt t="782" x="3565525" y="2301875"/>
          <p14:tracePt t="799" x="3451225" y="2263775"/>
          <p14:tracePt t="816" x="3368675" y="2225675"/>
          <p14:tracePt t="833" x="3314700" y="2201863"/>
          <p14:tracePt t="849" x="3306763" y="2193925"/>
          <p14:tracePt t="865" x="3292475" y="2193925"/>
          <p14:tracePt t="882" x="3268663" y="2179638"/>
          <p14:tracePt t="899" x="3208338" y="2171700"/>
          <p14:tracePt t="915" x="3178175" y="2155825"/>
          <p14:tracePt t="932" x="3146425" y="2155825"/>
          <p14:tracePt t="949" x="3132138" y="2155825"/>
          <p14:tracePt t="965" x="3086100" y="2155825"/>
          <p14:tracePt t="982" x="3055938" y="2163763"/>
          <p14:tracePt t="999" x="3009900" y="2163763"/>
          <p14:tracePt t="1016" x="2979738" y="2163763"/>
          <p14:tracePt t="1033" x="2963863" y="2163763"/>
          <p14:tracePt t="1051" x="2949575" y="2171700"/>
          <p14:tracePt t="1066" x="2941638" y="2171700"/>
          <p14:tracePt t="1082" x="2917825" y="2179638"/>
          <p14:tracePt t="1099" x="2903538" y="2179638"/>
          <p14:tracePt t="1132" x="2895600" y="2187575"/>
          <p14:tracePt t="1149" x="2879725" y="2187575"/>
          <p14:tracePt t="1172" x="2873375" y="2193925"/>
          <p14:tracePt t="1186" x="2865438" y="2193925"/>
          <p14:tracePt t="1220" x="2857500" y="2193925"/>
          <p14:tracePt t="1236" x="2841625" y="2193925"/>
          <p14:tracePt t="1244" x="2841625" y="2201863"/>
          <p14:tracePt t="1268" x="2841625" y="2209800"/>
          <p14:tracePt t="5677" x="2835275" y="2209800"/>
          <p14:tracePt t="5699" x="2827338" y="2209800"/>
          <p14:tracePt t="5724" x="2797175" y="2209800"/>
          <p14:tracePt t="5732" x="2759075" y="2217738"/>
          <p14:tracePt t="5745" x="2674938" y="2217738"/>
          <p14:tracePt t="5761" x="2544763" y="2225675"/>
          <p14:tracePt t="5778" x="2370138" y="2255838"/>
          <p14:tracePt t="5794" x="2217738" y="2278063"/>
          <p14:tracePt t="5811" x="2193925" y="2278063"/>
          <p14:tracePt t="5828" x="2163763" y="2278063"/>
          <p14:tracePt t="5844" x="2103438" y="2286000"/>
          <p14:tracePt t="5861" x="2035175" y="2316163"/>
          <p14:tracePt t="5878" x="1997075" y="2346325"/>
          <p14:tracePt t="5895" x="1958975" y="2370138"/>
          <p14:tracePt t="5911" x="1905000" y="2392363"/>
          <p14:tracePt t="5927" x="1851025" y="2416175"/>
          <p14:tracePt t="5944" x="1782763" y="2438400"/>
          <p14:tracePt t="5961" x="1714500" y="2468563"/>
          <p14:tracePt t="5978" x="1660525" y="2498725"/>
          <p14:tracePt t="5995" x="1630363" y="2514600"/>
          <p14:tracePt t="6011" x="1616075" y="2522538"/>
          <p14:tracePt t="6045" x="1592263" y="2536825"/>
          <p14:tracePt t="6061" x="1562100" y="2552700"/>
          <p14:tracePt t="6078" x="1531938" y="2568575"/>
          <p14:tracePt t="6095" x="1508125" y="2590800"/>
          <p14:tracePt t="6111" x="1501775" y="2598738"/>
          <p14:tracePt t="6387" x="1508125" y="2606675"/>
          <p14:tracePt t="6396" x="1516063" y="2606675"/>
          <p14:tracePt t="6747" x="1539875" y="2613025"/>
          <p14:tracePt t="6755" x="1584325" y="2620963"/>
          <p14:tracePt t="6764" x="1608138" y="2620963"/>
          <p14:tracePt t="6777" x="1646238" y="2636838"/>
          <p14:tracePt t="6794" x="1736725" y="2651125"/>
          <p14:tracePt t="6810" x="1844675" y="2659063"/>
          <p14:tracePt t="6827" x="1997075" y="2667000"/>
          <p14:tracePt t="6844" x="2103438" y="2667000"/>
          <p14:tracePt t="6861" x="2171700" y="2651125"/>
          <p14:tracePt t="6877" x="2193925" y="2651125"/>
          <p14:tracePt t="6894" x="2201863" y="2651125"/>
          <p14:tracePt t="6910" x="2201863" y="2644775"/>
          <p14:tracePt t="7299" x="2217738" y="2644775"/>
          <p14:tracePt t="7307" x="2263775" y="2644775"/>
          <p14:tracePt t="7315" x="2293938" y="2636838"/>
          <p14:tracePt t="7327" x="2339975" y="2628900"/>
          <p14:tracePt t="7344" x="2454275" y="2628900"/>
          <p14:tracePt t="7360" x="2514600" y="2628900"/>
          <p14:tracePt t="7377" x="2530475" y="2628900"/>
          <p14:tracePt t="7393" x="2544763" y="2628900"/>
          <p14:tracePt t="7410" x="2552700" y="2628900"/>
          <p14:tracePt t="7426" x="2568575" y="2636838"/>
          <p14:tracePt t="7443" x="2582863" y="2636838"/>
          <p14:tracePt t="7460" x="2590800" y="2636838"/>
          <p14:tracePt t="7571" x="2606675" y="2636838"/>
          <p14:tracePt t="7580" x="2628900" y="2636838"/>
          <p14:tracePt t="7594" x="2651125" y="2636838"/>
          <p14:tracePt t="7611" x="2743200" y="2628900"/>
          <p14:tracePt t="7626" x="2887663" y="2628900"/>
          <p14:tracePt t="7643" x="3025775" y="2644775"/>
          <p14:tracePt t="7660" x="3101975" y="2651125"/>
          <p14:tracePt t="7676" x="3132138" y="2659063"/>
          <p14:tracePt t="7693" x="3162300" y="2659063"/>
          <p14:tracePt t="7710" x="3184525" y="2659063"/>
          <p14:tracePt t="7726" x="3216275" y="2659063"/>
          <p14:tracePt t="7743" x="3238500" y="2651125"/>
          <p14:tracePt t="7760" x="3260725" y="2651125"/>
          <p14:tracePt t="7776" x="3298825" y="2651125"/>
          <p14:tracePt t="7793" x="3330575" y="2651125"/>
          <p14:tracePt t="7810" x="3336925" y="2651125"/>
          <p14:tracePt t="7826" x="3352800" y="2651125"/>
          <p14:tracePt t="7844" x="3398838" y="2644775"/>
          <p14:tracePt t="7860" x="3581400" y="2644775"/>
          <p14:tracePt t="7877" x="3703638" y="2644775"/>
          <p14:tracePt t="7893" x="3802063" y="2651125"/>
          <p14:tracePt t="7909" x="3817938" y="2651125"/>
          <p14:tracePt t="7927" x="3825875" y="2651125"/>
          <p14:tracePt t="7943" x="3832225" y="2651125"/>
          <p14:tracePt t="7960" x="3848100" y="2651125"/>
          <p14:tracePt t="7976" x="3894138" y="2659063"/>
          <p14:tracePt t="7993" x="3902075" y="2659063"/>
          <p14:tracePt t="8300" x="3908425" y="2659063"/>
          <p14:tracePt t="8307" x="3924300" y="2659063"/>
          <p14:tracePt t="8332" x="3932238" y="2659063"/>
          <p14:tracePt t="8371" x="3946525" y="2659063"/>
          <p14:tracePt t="8380" x="3954463" y="2659063"/>
          <p14:tracePt t="8451" x="3962400" y="2659063"/>
          <p14:tracePt t="9350" x="3946525" y="2659063"/>
          <p14:tracePt t="9358" x="3932238" y="2667000"/>
          <p14:tracePt t="9376" x="3916363" y="2674938"/>
          <p14:tracePt t="9391" x="3870325" y="2674938"/>
          <p14:tracePt t="9425" x="3863975" y="2674938"/>
          <p14:tracePt t="9628" x="3832225" y="2674938"/>
          <p14:tracePt t="9636" x="3817938" y="2667000"/>
          <p14:tracePt t="9644" x="3810000" y="2667000"/>
          <p14:tracePt t="9659" x="3787775" y="2667000"/>
          <p14:tracePt t="9675" x="3749675" y="2659063"/>
          <p14:tracePt t="9691" x="3703638" y="2659063"/>
          <p14:tracePt t="9694" x="3687763" y="2659063"/>
          <p14:tracePt t="9708" x="3641725" y="2659063"/>
          <p14:tracePt t="9725" x="3559175" y="2659063"/>
          <p14:tracePt t="9741" x="3451225" y="2659063"/>
          <p14:tracePt t="9758" x="3268663" y="2689225"/>
          <p14:tracePt t="9774" x="3017838" y="2751138"/>
          <p14:tracePt t="9791" x="2827338" y="2781300"/>
          <p14:tracePt t="9808" x="2735263" y="2789238"/>
          <p14:tracePt t="9824" x="2689225" y="2797175"/>
          <p14:tracePt t="9841" x="2628900" y="2811463"/>
          <p14:tracePt t="9858" x="2582863" y="2819400"/>
          <p14:tracePt t="9875" x="2530475" y="2841625"/>
          <p14:tracePt t="9891" x="2476500" y="2865438"/>
          <p14:tracePt t="9908" x="2460625" y="2873375"/>
          <p14:tracePt t="9925" x="2454275" y="2879725"/>
          <p14:tracePt t="9942" x="2446338" y="2895600"/>
          <p14:tracePt t="9958" x="2430463" y="2917825"/>
          <p14:tracePt t="9975" x="2416175" y="2941638"/>
          <p14:tracePt t="9991" x="2392363" y="2971800"/>
          <p14:tracePt t="10007" x="2384425" y="3009900"/>
          <p14:tracePt t="10024" x="2370138" y="3040063"/>
          <p14:tracePt t="10041" x="2370138" y="3070225"/>
          <p14:tracePt t="10058" x="2370138" y="3086100"/>
          <p14:tracePt t="10074" x="2370138" y="3108325"/>
          <p14:tracePt t="10091" x="2370138" y="3116263"/>
          <p14:tracePt t="10107" x="2378075" y="3132138"/>
          <p14:tracePt t="10125" x="2392363" y="3146425"/>
          <p14:tracePt t="10141" x="2430463" y="3162300"/>
          <p14:tracePt t="10159" x="2492375" y="3184525"/>
          <p14:tracePt t="10174" x="2506663" y="3184525"/>
          <p14:tracePt t="10191" x="2544763" y="3192463"/>
          <p14:tracePt t="10208" x="2552700" y="3200400"/>
          <p14:tracePt t="10224" x="2590800" y="3208338"/>
          <p14:tracePt t="10241" x="2628900" y="3216275"/>
          <p14:tracePt t="10257" x="2674938" y="3230563"/>
          <p14:tracePt t="10274" x="2705100" y="3230563"/>
          <p14:tracePt t="10291" x="2735263" y="3230563"/>
          <p14:tracePt t="10307" x="2743200" y="3230563"/>
          <p14:tracePt t="10324" x="2765425" y="3230563"/>
          <p14:tracePt t="10341" x="2773363" y="3230563"/>
          <p14:tracePt t="10604" x="2781300" y="3222625"/>
          <p14:tracePt t="10612" x="2789238" y="3222625"/>
          <p14:tracePt t="10624" x="2797175" y="3222625"/>
          <p14:tracePt t="10640" x="2841625" y="3222625"/>
          <p14:tracePt t="10658" x="2903538" y="3208338"/>
          <p14:tracePt t="10674" x="2941638" y="3200400"/>
          <p14:tracePt t="10691" x="2963863" y="3200400"/>
          <p14:tracePt t="10692" x="2971800" y="3200400"/>
          <p14:tracePt t="10707" x="2979738" y="3200400"/>
          <p14:tracePt t="10724" x="2987675" y="3200400"/>
          <p14:tracePt t="10964" x="3001963" y="3200400"/>
          <p14:tracePt t="10972" x="3017838" y="3200400"/>
          <p14:tracePt t="11124" x="3032125" y="3200400"/>
          <p14:tracePt t="11131" x="3040063" y="3200400"/>
          <p14:tracePt t="11141" x="3063875" y="3200400"/>
          <p14:tracePt t="11157" x="3116263" y="3200400"/>
          <p14:tracePt t="11174" x="3154363" y="3200400"/>
          <p14:tracePt t="11190" x="3200400" y="3200400"/>
          <p14:tracePt t="11207" x="3246438" y="3208338"/>
          <p14:tracePt t="11223" x="3276600" y="3216275"/>
          <p14:tracePt t="11240" x="3298825" y="3216275"/>
          <p14:tracePt t="11257" x="3306763" y="3216275"/>
          <p14:tracePt t="11273" x="3314700" y="3216275"/>
          <p14:tracePt t="11290" x="3330575" y="3216275"/>
          <p14:tracePt t="11307" x="3352800" y="3216275"/>
          <p14:tracePt t="11323" x="3390900" y="3222625"/>
          <p14:tracePt t="11340" x="3398838" y="3222625"/>
          <p14:tracePt t="11428" x="3406775" y="3222625"/>
          <p14:tracePt t="11437" x="3413125" y="3222625"/>
          <p14:tracePt t="11444" x="3421063" y="3222625"/>
          <p14:tracePt t="11456" x="3429000" y="3222625"/>
          <p14:tracePt t="11473" x="3436938" y="3222625"/>
          <p14:tracePt t="11501" x="3444875" y="3222625"/>
          <p14:tracePt t="11518" x="3451225" y="3222625"/>
          <p14:tracePt t="11523" x="3475038" y="3230563"/>
          <p14:tracePt t="11539" x="3513138" y="3238500"/>
          <p14:tracePt t="11556" x="3543300" y="3238500"/>
          <p14:tracePt t="11573" x="3559175" y="3246438"/>
          <p14:tracePt t="11589" x="3565525" y="3246438"/>
          <p14:tracePt t="11606" x="3581400" y="3246438"/>
          <p14:tracePt t="11623" x="3611563" y="3246438"/>
          <p14:tracePt t="11640" x="3665538" y="3246438"/>
          <p14:tracePt t="11657" x="3711575" y="3246438"/>
          <p14:tracePt t="11674" x="3725863" y="3246438"/>
          <p14:tracePt t="11812" x="3733800" y="3246438"/>
          <p14:tracePt t="11819" x="3741738" y="3246438"/>
          <p14:tracePt t="11829" x="3756025" y="3238500"/>
          <p14:tracePt t="11839" x="3771900" y="3238500"/>
          <p14:tracePt t="11856" x="3825875" y="3230563"/>
          <p14:tracePt t="11873" x="3863975" y="3230563"/>
          <p14:tracePt t="11890" x="3908425" y="3230563"/>
          <p14:tracePt t="11906" x="3954463" y="3230563"/>
          <p14:tracePt t="11923" x="4022725" y="3230563"/>
          <p14:tracePt t="11939" x="4068763" y="3230563"/>
          <p14:tracePt t="11956" x="4183063" y="3230563"/>
          <p14:tracePt t="11973" x="4229100" y="3230563"/>
          <p14:tracePt t="11989" x="4251325" y="3230563"/>
          <p14:tracePt t="12006" x="4275138" y="3230563"/>
          <p14:tracePt t="12023" x="4283075" y="3230563"/>
          <p14:tracePt t="12196" x="4289425" y="3230563"/>
          <p14:tracePt t="12205" x="4351338" y="3230563"/>
          <p14:tracePt t="12212" x="4427538" y="3230563"/>
          <p14:tracePt t="12222" x="4495800" y="3238500"/>
          <p14:tracePt t="12239" x="4716463" y="3260725"/>
          <p14:tracePt t="12256" x="4991100" y="3292475"/>
          <p14:tracePt t="12272" x="5113338" y="3298825"/>
          <p14:tracePt t="12289" x="5173663" y="3298825"/>
          <p14:tracePt t="12306" x="5227638" y="3298825"/>
          <p14:tracePt t="12323" x="5295900" y="3298825"/>
          <p14:tracePt t="12339" x="5387975" y="3298825"/>
          <p14:tracePt t="12356" x="5456238" y="3298825"/>
          <p14:tracePt t="12820" x="5464175" y="3298825"/>
          <p14:tracePt t="12829" x="5470525" y="3298825"/>
          <p14:tracePt t="12838" x="5494338" y="3298825"/>
          <p14:tracePt t="12855" x="5540375" y="3298825"/>
          <p14:tracePt t="12872" x="5600700" y="3298825"/>
          <p14:tracePt t="12889" x="5622925" y="3298825"/>
          <p14:tracePt t="12906" x="5661025" y="3298825"/>
          <p14:tracePt t="12922" x="5715000" y="3298825"/>
          <p14:tracePt t="12939" x="5745163" y="3298825"/>
          <p14:tracePt t="12955" x="5761038" y="3298825"/>
          <p14:tracePt t="12972" x="5791200" y="3298825"/>
          <p14:tracePt t="12989" x="5837238" y="3298825"/>
          <p14:tracePt t="13005" x="5875338" y="3298825"/>
          <p14:tracePt t="13021" x="5913438" y="3298825"/>
          <p14:tracePt t="13038" x="5927725" y="3298825"/>
          <p14:tracePt t="13055" x="5943600" y="3298825"/>
          <p14:tracePt t="13071" x="5959475" y="3298825"/>
          <p14:tracePt t="13088" x="5965825" y="3298825"/>
          <p14:tracePt t="13105" x="5981700" y="3298825"/>
          <p14:tracePt t="13138" x="5989638" y="3298825"/>
          <p14:tracePt t="13155" x="6011863" y="3298825"/>
          <p14:tracePt t="13172" x="6049963" y="3298825"/>
          <p14:tracePt t="13188" x="6065838" y="3298825"/>
          <p14:tracePt t="13205" x="6080125" y="3298825"/>
          <p14:tracePt t="13222" x="6096000" y="3292475"/>
          <p14:tracePt t="13239" x="6118225" y="3292475"/>
          <p14:tracePt t="13255" x="6126163" y="3292475"/>
          <p14:tracePt t="13272" x="6142038" y="3292475"/>
          <p14:tracePt t="13372" x="6134100" y="3292475"/>
          <p14:tracePt t="13389" x="6126163" y="3292475"/>
          <p14:tracePt t="13397" x="6111875" y="3292475"/>
          <p14:tracePt t="13412" x="6103938" y="3292475"/>
          <p14:tracePt t="13507" x="6065838" y="3298825"/>
          <p14:tracePt t="13516" x="5989638" y="3298825"/>
          <p14:tracePt t="13523" x="5927725" y="3298825"/>
          <p14:tracePt t="13538" x="5875338" y="3298825"/>
          <p14:tracePt t="13554" x="5837238" y="3298825"/>
          <p14:tracePt t="13571" x="5821363" y="3298825"/>
          <p14:tracePt t="13700" x="5829300" y="3298825"/>
          <p14:tracePt t="13708" x="5845175" y="3298825"/>
          <p14:tracePt t="13724" x="5851525" y="3298825"/>
          <p14:tracePt t="14012" x="5875338" y="3298825"/>
          <p14:tracePt t="14020" x="5951538" y="3298825"/>
          <p14:tracePt t="14028" x="5989638" y="3298825"/>
          <p14:tracePt t="14038" x="6042025" y="3298825"/>
          <p14:tracePt t="14054" x="6172200" y="3298825"/>
          <p14:tracePt t="14071" x="6324600" y="3284538"/>
          <p14:tracePt t="14088" x="6484938" y="3268663"/>
          <p14:tracePt t="14104" x="6675438" y="3254375"/>
          <p14:tracePt t="14121" x="6858000" y="3216275"/>
          <p14:tracePt t="14137" x="6972300" y="3216275"/>
          <p14:tracePt t="14154" x="7070725" y="3216275"/>
          <p14:tracePt t="14171" x="7132638" y="3230563"/>
          <p14:tracePt t="14188" x="7170738" y="3230563"/>
          <p14:tracePt t="14191" x="7178675" y="3230563"/>
          <p14:tracePt t="14668" x="7185025" y="3230563"/>
          <p14:tracePt t="14678" x="7200900" y="3230563"/>
          <p14:tracePt t="14688" x="7208838" y="3230563"/>
          <p14:tracePt t="14704" x="7277100" y="3230563"/>
          <p14:tracePt t="14721" x="7383463" y="3230563"/>
          <p14:tracePt t="14737" x="7551738" y="3230563"/>
          <p14:tracePt t="14755" x="7726363" y="3246438"/>
          <p14:tracePt t="14771" x="7864475" y="3246438"/>
          <p14:tracePt t="14787" x="7978775" y="3246438"/>
          <p14:tracePt t="14804" x="8008938" y="3246438"/>
          <p14:tracePt t="14820" x="8031163" y="3246438"/>
          <p14:tracePt t="15725" x="8047038" y="3246438"/>
          <p14:tracePt t="15732" x="8061325" y="3246438"/>
          <p14:tracePt t="15740" x="8069263" y="3246438"/>
          <p14:tracePt t="15753" x="8085138" y="3246438"/>
          <p14:tracePt t="15769" x="8093075" y="3246438"/>
          <p14:tracePt t="15786" x="8099425" y="3246438"/>
          <p14:tracePt t="15831" x="8107363" y="3246438"/>
          <p14:tracePt t="15846" x="8123238" y="3254375"/>
          <p14:tracePt t="15878" x="8131175" y="3254375"/>
          <p14:tracePt t="15901" x="8137525" y="3254375"/>
          <p14:tracePt t="15908" x="8145463" y="3254375"/>
          <p14:tracePt t="15932" x="8153400" y="3254375"/>
          <p14:tracePt t="15940" x="8161338" y="3254375"/>
          <p14:tracePt t="15957" x="8169275" y="3254375"/>
          <p14:tracePt t="15970" x="8175625" y="3254375"/>
          <p14:tracePt t="15986" x="8191500" y="3254375"/>
          <p14:tracePt t="16003" x="8207375" y="3254375"/>
          <p14:tracePt t="16019" x="8221663" y="3254375"/>
          <p14:tracePt t="16037" x="8245475" y="3254375"/>
          <p14:tracePt t="16052" x="8259763" y="3254375"/>
          <p14:tracePt t="16069" x="8259763" y="3246438"/>
          <p14:tracePt t="16102" x="8267700" y="3246438"/>
          <p14:tracePt t="16119" x="8275638" y="3246438"/>
          <p14:tracePt t="16252" x="8267700" y="3246438"/>
          <p14:tracePt t="16261" x="8251825" y="3246438"/>
          <p14:tracePt t="16285" x="8245475" y="3246438"/>
          <p14:tracePt t="16292" x="8237538" y="3254375"/>
          <p14:tracePt t="16302" x="8221663" y="3254375"/>
          <p14:tracePt t="16319" x="8137525" y="3260725"/>
          <p14:tracePt t="16335" x="7947025" y="3292475"/>
          <p14:tracePt t="16352" x="7650163" y="3344863"/>
          <p14:tracePt t="16368" x="7170738" y="3406775"/>
          <p14:tracePt t="16385" x="6697663" y="3551238"/>
          <p14:tracePt t="16402" x="6286500" y="3657600"/>
          <p14:tracePt t="16419" x="5845175" y="3733800"/>
          <p14:tracePt t="16436" x="5410200" y="3802063"/>
          <p14:tracePt t="16453" x="5037138" y="3802063"/>
          <p14:tracePt t="16469" x="4518025" y="3802063"/>
          <p14:tracePt t="16486" x="4098925" y="3817938"/>
          <p14:tracePt t="16502" x="3787775" y="3817938"/>
          <p14:tracePt t="16519" x="3535363" y="3832225"/>
          <p14:tracePt t="16536" x="3360738" y="3856038"/>
          <p14:tracePt t="16552" x="3170238" y="3870325"/>
          <p14:tracePt t="16569" x="2994025" y="3870325"/>
          <p14:tracePt t="16585" x="2887663" y="3870325"/>
          <p14:tracePt t="16602" x="2751138" y="3870325"/>
          <p14:tracePt t="16619" x="2651125" y="3870325"/>
          <p14:tracePt t="16635" x="2560638" y="3870325"/>
          <p14:tracePt t="16652" x="2370138" y="3856038"/>
          <p14:tracePt t="16669" x="2324100" y="3856038"/>
          <p14:tracePt t="16685" x="2286000" y="3856038"/>
          <p14:tracePt t="16702" x="2239963" y="3848100"/>
          <p14:tracePt t="16719" x="2187575" y="3832225"/>
          <p14:tracePt t="16736" x="2095500" y="3817938"/>
          <p14:tracePt t="16752" x="2003425" y="3802063"/>
          <p14:tracePt t="16769" x="1973263" y="3802063"/>
          <p14:tracePt t="16786" x="1951038" y="3794125"/>
          <p14:tracePt t="16893" x="1943100" y="3794125"/>
          <p14:tracePt t="16948" x="1943100" y="3787775"/>
          <p14:tracePt t="17165" x="1951038" y="3779838"/>
          <p14:tracePt t="17173" x="1989138" y="3771900"/>
          <p14:tracePt t="17185" x="2057400" y="3763963"/>
          <p14:tracePt t="17202" x="2155825" y="3749675"/>
          <p14:tracePt t="17219" x="2316163" y="3733800"/>
          <p14:tracePt t="17236" x="2354263" y="3733800"/>
          <p14:tracePt t="17252" x="2422525" y="3717925"/>
          <p14:tracePt t="17268" x="2492375" y="3717925"/>
          <p14:tracePt t="17285" x="2514600" y="3717925"/>
          <p14:tracePt t="17301" x="2522538" y="3711575"/>
          <p14:tracePt t="17501" x="2536825" y="3711575"/>
          <p14:tracePt t="17508" x="2568575" y="3703638"/>
          <p14:tracePt t="17519" x="2598738" y="3695700"/>
          <p14:tracePt t="17535" x="2682875" y="3687763"/>
          <p14:tracePt t="17551" x="2765425" y="3687763"/>
          <p14:tracePt t="17568" x="2827338" y="3687763"/>
          <p14:tracePt t="17585" x="2865438" y="3687763"/>
          <p14:tracePt t="17601" x="2873375" y="3687763"/>
          <p14:tracePt t="17932" x="2887663" y="3687763"/>
          <p14:tracePt t="17940" x="2911475" y="3687763"/>
          <p14:tracePt t="17951" x="2949575" y="3679825"/>
          <p14:tracePt t="17967" x="3040063" y="3673475"/>
          <p14:tracePt t="17984" x="3132138" y="3673475"/>
          <p14:tracePt t="18001" x="3276600" y="3673475"/>
          <p14:tracePt t="18018" x="3375025" y="3673475"/>
          <p14:tracePt t="18036" x="3421063" y="3673475"/>
          <p14:tracePt t="18301" x="3436938" y="3673475"/>
          <p14:tracePt t="18308" x="3467100" y="3673475"/>
          <p14:tracePt t="18317" x="3475038" y="3673475"/>
          <p14:tracePt t="18334" x="3497263" y="3665538"/>
          <p14:tracePt t="18350" x="3565525" y="3665538"/>
          <p14:tracePt t="18367" x="3657600" y="3665538"/>
          <p14:tracePt t="18384" x="3794125" y="3665538"/>
          <p14:tracePt t="18400" x="3916363" y="3665538"/>
          <p14:tracePt t="18417" x="4008438" y="3665538"/>
          <p14:tracePt t="18434" x="4076700" y="3673475"/>
          <p14:tracePt t="18450" x="4092575" y="3673475"/>
          <p14:tracePt t="19846" x="4084638" y="3673475"/>
          <p14:tracePt t="19853" x="4068763" y="3673475"/>
          <p14:tracePt t="19870" x="4054475" y="3673475"/>
          <p14:tracePt t="19883" x="4038600" y="3673475"/>
          <p14:tracePt t="19899" x="4022725" y="3673475"/>
          <p14:tracePt t="19916" x="4000500" y="3673475"/>
          <p14:tracePt t="19933" x="3978275" y="3673475"/>
          <p14:tracePt t="19974" x="3970338" y="3673475"/>
          <p14:tracePt t="19996" x="3954463" y="3673475"/>
          <p14:tracePt t="20005" x="3940175" y="3673475"/>
          <p14:tracePt t="20016" x="3916363" y="3673475"/>
          <p14:tracePt t="20033" x="3870325" y="3673475"/>
          <p14:tracePt t="20049" x="3810000" y="3673475"/>
          <p14:tracePt t="20066" x="3733800" y="3679825"/>
          <p14:tracePt t="20082" x="3635375" y="3679825"/>
          <p14:tracePt t="20100" x="3513138" y="3711575"/>
          <p14:tracePt t="20116" x="3254375" y="3779838"/>
          <p14:tracePt t="20132" x="2568575" y="3916363"/>
          <p14:tracePt t="20149" x="1584325" y="4130675"/>
          <p14:tracePt t="20166" x="1203325" y="4213225"/>
          <p14:tracePt t="20182" x="1066800" y="4244975"/>
          <p14:tracePt t="20199" x="1036638" y="4251325"/>
          <p14:tracePt t="20216" x="1020763" y="4259263"/>
          <p14:tracePt t="20232" x="1012825" y="4267200"/>
          <p14:tracePt t="20349" x="1006475" y="4275138"/>
          <p14:tracePt t="20357" x="998538" y="4275138"/>
          <p14:tracePt t="20373" x="982663" y="4275138"/>
          <p14:tracePt t="20422" x="982663" y="4283075"/>
          <p14:tracePt t="20437" x="998538" y="4283075"/>
          <p14:tracePt t="20445" x="1020763" y="4297363"/>
          <p14:tracePt t="20454" x="1089025" y="4305300"/>
          <p14:tracePt t="20466" x="1127125" y="4313238"/>
          <p14:tracePt t="20482" x="1279525" y="4321175"/>
          <p14:tracePt t="20499" x="1401763" y="4321175"/>
          <p14:tracePt t="20516" x="1516063" y="4321175"/>
          <p14:tracePt t="20533" x="1654175" y="4321175"/>
          <p14:tracePt t="20550" x="1684338" y="4313238"/>
          <p14:tracePt t="20565" x="1692275" y="4313238"/>
          <p14:tracePt t="20582" x="1706563" y="4313238"/>
          <p14:tracePt t="20709" x="1714500" y="4305300"/>
          <p14:tracePt t="20718" x="1736725" y="4305300"/>
          <p14:tracePt t="20725" x="1744663" y="4305300"/>
          <p14:tracePt t="20735" x="1774825" y="4305300"/>
          <p14:tracePt t="20749" x="1820863" y="4297363"/>
          <p14:tracePt t="20766" x="1882775" y="4289425"/>
          <p14:tracePt t="20782" x="1920875" y="4283075"/>
          <p14:tracePt t="20799" x="1958975" y="4267200"/>
          <p14:tracePt t="20815" x="1989138" y="4267200"/>
          <p14:tracePt t="20832" x="2035175" y="4267200"/>
          <p14:tracePt t="20848" x="2111375" y="4267200"/>
          <p14:tracePt t="20865" x="2193925" y="4251325"/>
          <p14:tracePt t="20882" x="2286000" y="4244975"/>
          <p14:tracePt t="20898" x="2332038" y="4237038"/>
          <p14:tracePt t="20915" x="2384425" y="4229100"/>
          <p14:tracePt t="20932" x="2392363" y="4229100"/>
          <p14:tracePt t="20948" x="2400300" y="4229100"/>
          <p14:tracePt t="20972" x="2408238" y="4229100"/>
          <p14:tracePt t="20982" x="2416175" y="4229100"/>
          <p14:tracePt t="20998" x="2422525" y="4221163"/>
          <p14:tracePt t="21015" x="2438400" y="4221163"/>
          <p14:tracePt t="21045" x="2454275" y="4221163"/>
          <p14:tracePt t="21065" x="2468563" y="4221163"/>
          <p14:tracePt t="21082" x="2514600" y="4221163"/>
          <p14:tracePt t="21098" x="2568575" y="4221163"/>
          <p14:tracePt t="21116" x="2620963" y="4221163"/>
          <p14:tracePt t="21132" x="2667000" y="4221163"/>
          <p14:tracePt t="21148" x="2705100" y="4221163"/>
          <p14:tracePt t="21165" x="2781300" y="4237038"/>
          <p14:tracePt t="21181" x="2827338" y="4244975"/>
          <p14:tracePt t="21198" x="2849563" y="4244975"/>
          <p14:tracePt t="21215" x="2865438" y="4244975"/>
          <p14:tracePt t="21372" x="2879725" y="4244975"/>
          <p14:tracePt t="21382" x="2903538" y="4244975"/>
          <p14:tracePt t="21390" x="2955925" y="4237038"/>
          <p14:tracePt t="21398" x="2994025" y="4237038"/>
          <p14:tracePt t="21415" x="3070225" y="4229100"/>
          <p14:tracePt t="21431" x="3132138" y="4229100"/>
          <p14:tracePt t="21448" x="3222625" y="4229100"/>
          <p14:tracePt t="21465" x="3276600" y="4229100"/>
          <p14:tracePt t="21481" x="3322638" y="4229100"/>
          <p14:tracePt t="21498" x="3336925" y="4229100"/>
          <p14:tracePt t="21515" x="3344863" y="4229100"/>
          <p14:tracePt t="21799" x="3360738" y="4229100"/>
          <p14:tracePt t="21806" x="3368675" y="4229100"/>
          <p14:tracePt t="21815" x="3382963" y="4229100"/>
          <p14:tracePt t="21831" x="3421063" y="4229100"/>
          <p14:tracePt t="21848" x="3482975" y="4229100"/>
          <p14:tracePt t="21864" x="3551238" y="4237038"/>
          <p14:tracePt t="21881" x="3603625" y="4237038"/>
          <p14:tracePt t="21897" x="3641725" y="4237038"/>
          <p14:tracePt t="21914" x="3649663" y="4237038"/>
          <p14:tracePt t="21931" x="3657600" y="4237038"/>
          <p14:tracePt t="21948" x="3665538" y="4237038"/>
          <p14:tracePt t="21964" x="3687763" y="4237038"/>
          <p14:tracePt t="21981" x="3695700" y="4237038"/>
          <p14:tracePt t="21997" x="3703638" y="4237038"/>
          <p14:tracePt t="22039" x="3711575" y="4237038"/>
          <p14:tracePt t="22053" x="3717925" y="4237038"/>
          <p14:tracePt t="22064" x="3741738" y="4237038"/>
          <p14:tracePt t="22081" x="3787775" y="4237038"/>
          <p14:tracePt t="22097" x="3840163" y="4237038"/>
          <p14:tracePt t="22114" x="3908425" y="4237038"/>
          <p14:tracePt t="22130" x="3984625" y="4237038"/>
          <p14:tracePt t="22147" x="4084638" y="4237038"/>
          <p14:tracePt t="22164" x="4152900" y="4237038"/>
          <p14:tracePt t="22180" x="4213225" y="4244975"/>
          <p14:tracePt t="22197" x="4244975" y="4244975"/>
          <p14:tracePt t="22214" x="4259263" y="4244975"/>
          <p14:tracePt t="22438" x="4259263" y="4251325"/>
          <p14:tracePt t="22445" x="4283075" y="4251325"/>
          <p14:tracePt t="22454" x="4321175" y="4251325"/>
          <p14:tracePt t="22464" x="4359275" y="4259263"/>
          <p14:tracePt t="22481" x="4473575" y="4267200"/>
          <p14:tracePt t="22497" x="4664075" y="4267200"/>
          <p14:tracePt t="22514" x="4846638" y="4267200"/>
          <p14:tracePt t="22532" x="4953000" y="4267200"/>
          <p14:tracePt t="22548" x="4975225" y="4275138"/>
          <p14:tracePt t="23061" x="4983163" y="4275138"/>
          <p14:tracePt t="23070" x="5013325" y="4275138"/>
          <p14:tracePt t="23080" x="5059363" y="4275138"/>
          <p14:tracePt t="23097" x="5181600" y="4275138"/>
          <p14:tracePt t="23113" x="5265738" y="4275138"/>
          <p14:tracePt t="23130" x="5334000" y="4275138"/>
          <p14:tracePt t="23147" x="5372100" y="4275138"/>
          <p14:tracePt t="23163" x="5380038" y="4267200"/>
          <p14:tracePt t="23180" x="5387975" y="4267200"/>
          <p14:tracePt t="23445" x="5402263" y="4259263"/>
          <p14:tracePt t="23454" x="5418138" y="4259263"/>
          <p14:tracePt t="23463" x="5440363" y="4259263"/>
          <p14:tracePt t="23479" x="5502275" y="4259263"/>
          <p14:tracePt t="23496" x="5608638" y="4259263"/>
          <p14:tracePt t="23512" x="5730875" y="4259263"/>
          <p14:tracePt t="23529" x="5813425" y="4259263"/>
          <p14:tracePt t="23546" x="5875338" y="4259263"/>
          <p14:tracePt t="23563" x="5921375" y="4259263"/>
          <p14:tracePt t="23580" x="5981700" y="4259263"/>
          <p14:tracePt t="23581" x="6027738" y="4259263"/>
          <p14:tracePt t="23597" x="6049963" y="4259263"/>
          <p14:tracePt t="23613" x="6073775" y="4259263"/>
          <p14:tracePt t="23629" x="6096000" y="4275138"/>
          <p14:tracePt t="23646" x="6103938" y="4275138"/>
          <p14:tracePt t="23663" x="6118225" y="4275138"/>
          <p14:tracePt t="23679" x="6126163" y="4275138"/>
          <p14:tracePt t="23698" x="6149975" y="4275138"/>
          <p14:tracePt t="23712" x="6164263" y="4275138"/>
          <p14:tracePt t="23729" x="6188075" y="4275138"/>
          <p14:tracePt t="23746" x="6194425" y="4283075"/>
          <p14:tracePt t="23763" x="6210300" y="4283075"/>
          <p14:tracePt t="23779" x="6218238" y="4289425"/>
          <p14:tracePt t="23798" x="6232525" y="4289425"/>
          <p14:tracePt t="23813" x="6278563" y="4289425"/>
          <p14:tracePt t="23829" x="6324600" y="4289425"/>
          <p14:tracePt t="23846" x="6332538" y="4289425"/>
          <p14:tracePt t="24287" x="6316663" y="4289425"/>
          <p14:tracePt t="24294" x="6308725" y="4289425"/>
          <p14:tracePt t="24302" x="6286500" y="4289425"/>
          <p14:tracePt t="24312" x="6264275" y="4289425"/>
          <p14:tracePt t="24329" x="6240463" y="4289425"/>
          <p14:tracePt t="24346" x="6232525" y="4289425"/>
          <p14:tracePt t="24391" x="6232525" y="4283075"/>
          <p14:tracePt t="24397" x="6240463" y="4283075"/>
          <p14:tracePt t="24406" x="6248400" y="4283075"/>
          <p14:tracePt t="24419" x="6256338" y="4283075"/>
          <p14:tracePt t="24709" x="6264275" y="4283075"/>
          <p14:tracePt t="24719" x="6270625" y="4283075"/>
          <p14:tracePt t="24728" x="6278563" y="4267200"/>
          <p14:tracePt t="24745" x="6316663" y="4259263"/>
          <p14:tracePt t="24762" x="6362700" y="4244975"/>
          <p14:tracePt t="24778" x="6392863" y="4244975"/>
          <p14:tracePt t="24795" x="6438900" y="4237038"/>
          <p14:tracePt t="24812" x="6484938" y="4229100"/>
          <p14:tracePt t="24829" x="6530975" y="4229100"/>
          <p14:tracePt t="24846" x="6553200" y="4229100"/>
          <p14:tracePt t="24862" x="6569075" y="4229100"/>
          <p14:tracePt t="25294" x="6575425" y="4229100"/>
          <p14:tracePt t="25302" x="6607175" y="4229100"/>
          <p14:tracePt t="25311" x="6659563" y="4229100"/>
          <p14:tracePt t="25328" x="6797675" y="4229100"/>
          <p14:tracePt t="25345" x="6934200" y="4229100"/>
          <p14:tracePt t="25362" x="7108825" y="4229100"/>
          <p14:tracePt t="25378" x="7269163" y="4259263"/>
          <p14:tracePt t="25395" x="7375525" y="4267200"/>
          <p14:tracePt t="25411" x="7429500" y="4283075"/>
          <p14:tracePt t="25428" x="7459663" y="4289425"/>
          <p14:tracePt t="25519" x="7475538" y="4289425"/>
          <p14:tracePt t="25526" x="7483475" y="4289425"/>
          <p14:tracePt t="25535" x="7489825" y="4289425"/>
          <p14:tracePt t="25544" x="7505700" y="4289425"/>
          <p14:tracePt t="25561" x="7513638" y="4289425"/>
          <p14:tracePt t="25578" x="7527925" y="4289425"/>
          <p14:tracePt t="25595" x="7543800" y="4289425"/>
          <p14:tracePt t="25612" x="7566025" y="4289425"/>
          <p14:tracePt t="25628" x="7620000" y="4289425"/>
          <p14:tracePt t="25644" x="7680325" y="4289425"/>
          <p14:tracePt t="25661" x="7726363" y="4289425"/>
          <p14:tracePt t="27034" x="7756525" y="4289425"/>
          <p14:tracePt t="27047" x="7818438" y="4283075"/>
          <p14:tracePt t="27053" x="7840663" y="4275138"/>
          <p14:tracePt t="27063" x="7902575" y="4275138"/>
          <p14:tracePt t="27077" x="7954963" y="4275138"/>
          <p14:tracePt t="27094" x="8039100" y="4275138"/>
          <p14:tracePt t="27110" x="8085138" y="4275138"/>
          <p14:tracePt t="27222" x="8069263" y="4275138"/>
          <p14:tracePt t="27230" x="8001000" y="4275138"/>
          <p14:tracePt t="27238" x="7916863" y="4275138"/>
          <p14:tracePt t="27246" x="7794625" y="4275138"/>
          <p14:tracePt t="27260" x="7704138" y="4289425"/>
          <p14:tracePt t="27276" x="6804025" y="4359275"/>
          <p14:tracePt t="27293" x="6346825" y="4359275"/>
          <p14:tracePt t="27309" x="4702175" y="4373563"/>
          <p14:tracePt t="27326" x="3665538" y="4397375"/>
          <p14:tracePt t="27343" x="2689225" y="4441825"/>
          <p14:tracePt t="27360" x="1844675" y="4473575"/>
          <p14:tracePt t="27377" x="1470025" y="4503738"/>
          <p14:tracePt t="27393" x="1387475" y="4503738"/>
          <p14:tracePt t="27410" x="1379538" y="4503738"/>
          <p14:tracePt t="27662" x="1393825" y="4511675"/>
          <p14:tracePt t="27670" x="1508125" y="4525963"/>
          <p14:tracePt t="27678" x="1600200" y="4541838"/>
          <p14:tracePt t="27693" x="1698625" y="4564063"/>
          <p14:tracePt t="27709" x="1874838" y="4594225"/>
          <p14:tracePt t="27726" x="2065338" y="4632325"/>
          <p14:tracePt t="27742" x="2149475" y="4640263"/>
          <p14:tracePt t="27759" x="2225675" y="4640263"/>
          <p14:tracePt t="27776" x="2278063" y="4640263"/>
          <p14:tracePt t="27792" x="2301875" y="4640263"/>
          <p14:tracePt t="27809" x="2308225" y="4640263"/>
          <p14:tracePt t="27842" x="2339975" y="4640263"/>
          <p14:tracePt t="27859" x="2362200" y="4640263"/>
          <p14:tracePt t="27877" x="2384425" y="4640263"/>
          <p14:tracePt t="27910" x="2392363" y="4640263"/>
          <p14:tracePt t="29472" x="2392363" y="4625975"/>
          <p14:tracePt t="29478" x="2392363" y="4618038"/>
          <p14:tracePt t="29491" x="2400300" y="4610100"/>
          <p14:tracePt t="29508" x="2408238" y="4587875"/>
          <p14:tracePt t="29525" x="2408238" y="4579938"/>
          <p14:tracePt t="29541" x="2408238" y="4564063"/>
          <p14:tracePt t="29558" x="2408238" y="4556125"/>
          <p14:tracePt t="29591" x="2378075" y="4556125"/>
          <p14:tracePt t="29608" x="2301875" y="4564063"/>
          <p14:tracePt t="29625" x="2201863" y="4594225"/>
          <p14:tracePt t="29641" x="2049463" y="4678363"/>
          <p14:tracePt t="29658" x="1866900" y="4770438"/>
          <p14:tracePt t="29674" x="1646238" y="4906963"/>
          <p14:tracePt t="29691" x="1493838" y="5013325"/>
          <p14:tracePt t="29694" x="1425575" y="5051425"/>
          <p14:tracePt t="29707" x="1379538" y="5097463"/>
          <p14:tracePt t="29725" x="1325563" y="5173663"/>
          <p14:tracePt t="29741" x="1317625" y="5173663"/>
          <p14:tracePt t="29757" x="1317625" y="5181600"/>
          <p14:tracePt t="29870" x="1325563" y="5181600"/>
          <p14:tracePt t="29886" x="1333500" y="5181600"/>
          <p14:tracePt t="29894" x="1355725" y="5173663"/>
          <p14:tracePt t="29908" x="1371600" y="5165725"/>
          <p14:tracePt t="29924" x="1401763" y="5159375"/>
          <p14:tracePt t="29941" x="1431925" y="5159375"/>
          <p14:tracePt t="29957" x="1477963" y="5159375"/>
          <p14:tracePt t="29974" x="1485900" y="5159375"/>
          <p14:tracePt t="30255" x="1485900" y="5151438"/>
          <p14:tracePt t="30263" x="1493838" y="5151438"/>
          <p14:tracePt t="30274" x="1524000" y="5151438"/>
          <p14:tracePt t="30291" x="1592263" y="5151438"/>
          <p14:tracePt t="30307" x="1692275" y="5143500"/>
          <p14:tracePt t="30324" x="1806575" y="5143500"/>
          <p14:tracePt t="30341" x="1905000" y="5143500"/>
          <p14:tracePt t="30357" x="2011363" y="5143500"/>
          <p14:tracePt t="30374" x="2073275" y="5151438"/>
          <p14:tracePt t="30918" x="2087563" y="5151438"/>
          <p14:tracePt t="30927" x="2117725" y="5151438"/>
          <p14:tracePt t="30940" x="2149475" y="5151438"/>
          <p14:tracePt t="30957" x="2209800" y="5151438"/>
          <p14:tracePt t="30973" x="2301875" y="5151438"/>
          <p14:tracePt t="30990" x="2430463" y="5143500"/>
          <p14:tracePt t="31007" x="2484438" y="5143500"/>
          <p14:tracePt t="31023" x="2536825" y="5143500"/>
          <p14:tracePt t="31039" x="2613025" y="5143500"/>
          <p14:tracePt t="31056" x="2674938" y="5143500"/>
          <p14:tracePt t="31072" x="2720975" y="5143500"/>
          <p14:tracePt t="31089" x="2743200" y="5143500"/>
          <p14:tracePt t="31106" x="2759075" y="5143500"/>
          <p14:tracePt t="31239" x="2765425" y="5143500"/>
          <p14:tracePt t="31246" x="2781300" y="5143500"/>
          <p14:tracePt t="31256" x="2789238" y="5143500"/>
          <p14:tracePt t="31273" x="2835275" y="5143500"/>
          <p14:tracePt t="31290" x="2917825" y="5143500"/>
          <p14:tracePt t="31306" x="3017838" y="5143500"/>
          <p14:tracePt t="31323" x="3070225" y="5143500"/>
          <p14:tracePt t="31339" x="3108325" y="5143500"/>
          <p14:tracePt t="31356" x="3140075" y="5143500"/>
          <p14:tracePt t="31373" x="3146425" y="5143500"/>
          <p14:tracePt t="31390" x="3170238" y="5143500"/>
          <p14:tracePt t="31407" x="3192463" y="5151438"/>
          <p14:tracePt t="31903" x="3208338" y="5151438"/>
          <p14:tracePt t="31911" x="3238500" y="5159375"/>
          <p14:tracePt t="31922" x="3260725" y="5159375"/>
          <p14:tracePt t="31939" x="3375025" y="5159375"/>
          <p14:tracePt t="31956" x="3513138" y="5165725"/>
          <p14:tracePt t="31973" x="3649663" y="5165725"/>
          <p14:tracePt t="31989" x="3756025" y="5173663"/>
          <p14:tracePt t="32006" x="3856038" y="5181600"/>
          <p14:tracePt t="32022" x="3894138" y="5197475"/>
          <p14:tracePt t="32039" x="3924300" y="5197475"/>
          <p14:tracePt t="32056" x="3940175" y="5203825"/>
          <p14:tracePt t="32072" x="3954463" y="5203825"/>
          <p14:tracePt t="32319" x="3992563" y="5203825"/>
          <p14:tracePt t="32328" x="4008438" y="5203825"/>
          <p14:tracePt t="32339" x="4046538" y="5203825"/>
          <p14:tracePt t="32355" x="4106863" y="5203825"/>
          <p14:tracePt t="32372" x="4191000" y="5203825"/>
          <p14:tracePt t="32389" x="4267200" y="5203825"/>
          <p14:tracePt t="32405" x="4351338" y="5211763"/>
          <p14:tracePt t="32422" x="4389438" y="5211763"/>
          <p14:tracePt t="33198" x="4419600" y="5211763"/>
          <p14:tracePt t="33207" x="4487863" y="5211763"/>
          <p14:tracePt t="33214" x="4518025" y="5211763"/>
          <p14:tracePt t="33224" x="4594225" y="5203825"/>
          <p14:tracePt t="33239" x="4632325" y="5203825"/>
          <p14:tracePt t="33255" x="4838700" y="5197475"/>
          <p14:tracePt t="33271" x="4960938" y="5197475"/>
          <p14:tracePt t="33288" x="5097463" y="5197475"/>
          <p14:tracePt t="33304" x="5235575" y="5197475"/>
          <p14:tracePt t="33321" x="5372100" y="5197475"/>
          <p14:tracePt t="33338" x="5486400" y="5203825"/>
          <p14:tracePt t="33354" x="5578475" y="5203825"/>
          <p14:tracePt t="33371" x="5668963" y="5203825"/>
          <p14:tracePt t="33388" x="5753100" y="5211763"/>
          <p14:tracePt t="33404" x="5783263" y="5211763"/>
          <p14:tracePt t="33421" x="5799138" y="5211763"/>
          <p14:tracePt t="33670" x="5783263" y="5211763"/>
          <p14:tracePt t="33695" x="5775325" y="5211763"/>
          <p14:tracePt t="33704" x="5761038" y="5211763"/>
          <p14:tracePt t="33711" x="5753100" y="5219700"/>
          <p14:tracePt t="33721" x="5730875" y="5227638"/>
          <p14:tracePt t="33738" x="5699125" y="5227638"/>
          <p14:tracePt t="33754" x="5676900" y="5227638"/>
          <p14:tracePt t="33771" x="5668963" y="5227638"/>
          <p14:tracePt t="33787" x="5661025" y="5227638"/>
          <p14:tracePt t="33950" x="5668963" y="5227638"/>
          <p14:tracePt t="33958" x="5699125" y="5227638"/>
          <p14:tracePt t="33971" x="5745163" y="5227638"/>
          <p14:tracePt t="33987" x="5837238" y="5227638"/>
          <p14:tracePt t="34004" x="5927725" y="5227638"/>
          <p14:tracePt t="34021" x="6035675" y="5235575"/>
          <p14:tracePt t="34038" x="6103938" y="5249863"/>
          <p14:tracePt t="34054" x="6164263" y="5257800"/>
          <p14:tracePt t="34070" x="6226175" y="5273675"/>
          <p14:tracePt t="34087" x="6248400" y="5273675"/>
          <p14:tracePt t="34104" x="6256338" y="5273675"/>
          <p14:tracePt t="34230" x="6264275" y="5273675"/>
          <p14:tracePt t="34239" x="6278563" y="5273675"/>
          <p14:tracePt t="34246" x="6286500" y="5273675"/>
          <p14:tracePt t="34256" x="6294438" y="5273675"/>
          <p14:tracePt t="34270" x="6316663" y="5273675"/>
          <p14:tracePt t="34287" x="6370638" y="5273675"/>
          <p14:tracePt t="34304" x="6416675" y="5273675"/>
          <p14:tracePt t="34320" x="6446838" y="5273675"/>
          <p14:tracePt t="34337" x="6461125" y="5273675"/>
          <p14:tracePt t="34354" x="6484938" y="5273675"/>
          <p14:tracePt t="34370" x="6499225" y="5273675"/>
          <p14:tracePt t="34387" x="6515100" y="5273675"/>
          <p14:tracePt t="34403" x="6537325" y="5273675"/>
          <p14:tracePt t="34420" x="6545263" y="5273675"/>
          <p14:tracePt t="34437" x="6553200" y="5273675"/>
          <p14:tracePt t="34462" x="6561138" y="5273675"/>
          <p14:tracePt t="34487" x="6569075" y="5273675"/>
          <p14:tracePt t="34504" x="6575425" y="5273675"/>
          <p14:tracePt t="34546" x="6583363" y="5273675"/>
          <p14:tracePt t="34555" x="6591300" y="5273675"/>
          <p14:tracePt t="34570" x="6629400" y="5273675"/>
          <p14:tracePt t="34587" x="6689725" y="5273675"/>
          <p14:tracePt t="34603" x="6765925" y="5257800"/>
          <p14:tracePt t="34620" x="6811963" y="5249863"/>
          <p14:tracePt t="34926" x="6797675" y="5249863"/>
          <p14:tracePt t="34934" x="6781800" y="5241925"/>
          <p14:tracePt t="34943" x="6765925" y="5241925"/>
          <p14:tracePt t="34960" x="6759575" y="5241925"/>
          <p14:tracePt t="34970" x="6759575" y="5257800"/>
          <p14:tracePt t="34987" x="6759575" y="5265738"/>
          <p14:tracePt t="35003" x="6759575" y="5273675"/>
          <p14:tracePt t="35033" x="6751638" y="5273675"/>
          <p14:tracePt t="35044" x="6727825" y="5273675"/>
          <p14:tracePt t="35054" x="6721475" y="5273675"/>
          <p14:tracePt t="35296" x="6727825" y="5273675"/>
          <p14:tracePt t="35304" x="6735763" y="5273675"/>
          <p14:tracePt t="35311" x="6751638" y="5273675"/>
          <p14:tracePt t="35320" x="6781800" y="5273675"/>
          <p14:tracePt t="35336" x="6811963" y="5265738"/>
          <p14:tracePt t="35353" x="6873875" y="5257800"/>
          <p14:tracePt t="35369" x="6956425" y="5257800"/>
          <p14:tracePt t="35386" x="7048500" y="5257800"/>
          <p14:tracePt t="35403" x="7170738" y="5257800"/>
          <p14:tracePt t="35419" x="7277100" y="5241925"/>
          <p14:tracePt t="35436" x="7323138" y="5241925"/>
          <p14:tracePt t="35454" x="7337425" y="5235575"/>
          <p14:tracePt t="35623" x="7345363" y="5235575"/>
          <p14:tracePt t="35640" x="7353300" y="5235575"/>
          <p14:tracePt t="35646" x="7369175" y="5227638"/>
          <p14:tracePt t="35656" x="7375525" y="5227638"/>
          <p14:tracePt t="35672" x="7383463" y="5219700"/>
          <p14:tracePt t="35686" x="7399338" y="5219700"/>
          <p14:tracePt t="35703" x="7437438" y="5219700"/>
          <p14:tracePt t="35719" x="7467600" y="5219700"/>
          <p14:tracePt t="35736" x="7505700" y="5219700"/>
          <p14:tracePt t="35753" x="7521575" y="5219700"/>
          <p14:tracePt t="35769" x="7535863" y="5219700"/>
          <p14:tracePt t="37017" x="7527925" y="5219700"/>
          <p14:tracePt t="37024" x="7489825" y="5219700"/>
          <p14:tracePt t="37034" x="7451725" y="5219700"/>
          <p14:tracePt t="37052" x="7407275" y="5219700"/>
          <p14:tracePt t="37068" x="7345363" y="5203825"/>
          <p14:tracePt t="37085" x="7269163" y="5197475"/>
          <p14:tracePt t="37102" x="7132638" y="5189538"/>
          <p14:tracePt t="37118" x="6811963" y="5165725"/>
          <p14:tracePt t="37134" x="5913438" y="5127625"/>
          <p14:tracePt t="37151" x="5227638" y="5113338"/>
          <p14:tracePt t="37168" x="4587875" y="5113338"/>
          <p14:tracePt t="37184" x="4229100" y="5159375"/>
          <p14:tracePt t="37201" x="4060825" y="5197475"/>
          <p14:tracePt t="37206" x="3984625" y="5211763"/>
          <p14:tracePt t="37218" x="3878263" y="5227638"/>
          <p14:tracePt t="37235" x="3589338" y="5295900"/>
          <p14:tracePt t="37251" x="3246438" y="5364163"/>
          <p14:tracePt t="37268" x="2849563" y="5432425"/>
          <p14:tracePt t="37285" x="2568575" y="5486400"/>
          <p14:tracePt t="37302" x="2446338" y="5516563"/>
          <p14:tracePt t="37318" x="2339975" y="5532438"/>
          <p14:tracePt t="37334" x="2255838" y="5562600"/>
          <p14:tracePt t="37351" x="2179638" y="5592763"/>
          <p14:tracePt t="37368" x="2141538" y="5616575"/>
          <p14:tracePt t="37384" x="2125663" y="5622925"/>
          <p14:tracePt t="37401" x="2095500" y="5646738"/>
          <p14:tracePt t="37418" x="2057400" y="5661025"/>
          <p14:tracePt t="37434" x="2019300" y="5692775"/>
          <p14:tracePt t="37451" x="1973263" y="5707063"/>
          <p14:tracePt t="37467" x="1912938" y="5722938"/>
          <p14:tracePt t="37485" x="1866900" y="5737225"/>
          <p14:tracePt t="37501" x="1828800" y="5753100"/>
          <p14:tracePt t="37518" x="1806575" y="5753100"/>
          <p14:tracePt t="37535" x="1798638" y="5768975"/>
          <p14:tracePt t="37553" x="1790700" y="5775325"/>
          <p14:tracePt t="37567" x="1790700" y="5783263"/>
          <p14:tracePt t="37584" x="1782763" y="5783263"/>
          <p14:tracePt t="37601" x="1782763" y="5791200"/>
          <p14:tracePt t="37720" x="1790700" y="5791200"/>
          <p14:tracePt t="37727" x="1820863" y="5791200"/>
          <p14:tracePt t="37737" x="1844675" y="5791200"/>
          <p14:tracePt t="37751" x="1897063" y="5791200"/>
          <p14:tracePt t="37767" x="1989138" y="5791200"/>
          <p14:tracePt t="37784" x="2035175" y="5783263"/>
          <p14:tracePt t="37801" x="2041525" y="5783263"/>
          <p14:tracePt t="37817" x="2049463" y="5783263"/>
          <p14:tracePt t="37834" x="2057400" y="5783263"/>
          <p14:tracePt t="37967" x="2065338" y="5783263"/>
          <p14:tracePt t="37975" x="2073275" y="5783263"/>
          <p14:tracePt t="37984" x="2095500" y="5783263"/>
          <p14:tracePt t="38000" x="2171700" y="5783263"/>
          <p14:tracePt t="38017" x="2263775" y="5768975"/>
          <p14:tracePt t="38035" x="2362200" y="5768975"/>
          <p14:tracePt t="38051" x="2430463" y="5768975"/>
          <p14:tracePt t="38067" x="2492375" y="5768975"/>
          <p14:tracePt t="38084" x="2536825" y="5768975"/>
          <p14:tracePt t="38100" x="2582863" y="5768975"/>
          <p14:tracePt t="38117" x="2651125" y="5768975"/>
          <p14:tracePt t="38134" x="2697163" y="5768975"/>
          <p14:tracePt t="38150" x="2713038" y="5761038"/>
          <p14:tracePt t="38167" x="2720975" y="5761038"/>
          <p14:tracePt t="38184" x="2735263" y="5761038"/>
          <p14:tracePt t="38201" x="2751138" y="5753100"/>
          <p14:tracePt t="38217" x="2803525" y="5745163"/>
          <p14:tracePt t="38234" x="2879725" y="5737225"/>
          <p14:tracePt t="38251" x="2979738" y="5730875"/>
          <p14:tracePt t="38267" x="3040063" y="5722938"/>
          <p14:tracePt t="38284" x="3055938" y="5722938"/>
          <p14:tracePt t="38300" x="3063875" y="5722938"/>
          <p14:tracePt t="38431" x="3070225" y="5722938"/>
          <p14:tracePt t="38439" x="3078163" y="5722938"/>
          <p14:tracePt t="38450" x="3086100" y="5722938"/>
          <p14:tracePt t="38467" x="3124200" y="5715000"/>
          <p14:tracePt t="38484" x="3146425" y="5707063"/>
          <p14:tracePt t="38501" x="3170238" y="5707063"/>
          <p14:tracePt t="38517" x="3184525" y="5707063"/>
          <p14:tracePt t="38535" x="3208338" y="5707063"/>
          <p14:tracePt t="38551" x="3216275" y="5707063"/>
          <p14:tracePt t="38567" x="3230563" y="5707063"/>
          <p14:tracePt t="38776" x="3246438" y="5699125"/>
          <p14:tracePt t="38785" x="3260725" y="5699125"/>
          <p14:tracePt t="38792" x="3268663" y="5692775"/>
          <p14:tracePt t="38801" x="3292475" y="5692775"/>
          <p14:tracePt t="38817" x="3336925" y="5692775"/>
          <p14:tracePt t="38833" x="3382963" y="5692775"/>
          <p14:tracePt t="38850" x="3436938" y="5692775"/>
          <p14:tracePt t="38867" x="3489325" y="5692775"/>
          <p14:tracePt t="38883" x="3565525" y="5692775"/>
          <p14:tracePt t="38900" x="3641725" y="5692775"/>
          <p14:tracePt t="38916" x="3725863" y="5692775"/>
          <p14:tracePt t="38933" x="3787775" y="5692775"/>
          <p14:tracePt t="38950" x="3848100" y="5699125"/>
          <p14:tracePt t="38966" x="3878263" y="5699125"/>
          <p14:tracePt t="38983" x="3932238" y="5699125"/>
          <p14:tracePt t="39000" x="3962400" y="5699125"/>
          <p14:tracePt t="39016" x="3992563" y="5699125"/>
          <p14:tracePt t="39034" x="4008438" y="5699125"/>
          <p14:tracePt t="39559" x="4030663" y="5699125"/>
          <p14:tracePt t="39569" x="4060825" y="5699125"/>
          <p14:tracePt t="39576" x="4084638" y="5699125"/>
          <p14:tracePt t="39584" x="4106863" y="5699125"/>
          <p14:tracePt t="39599" x="4160838" y="5699125"/>
          <p14:tracePt t="39616" x="4237038" y="5699125"/>
          <p14:tracePt t="39632" x="4289425" y="5699125"/>
          <p14:tracePt t="39649" x="4365625" y="5699125"/>
          <p14:tracePt t="39666" x="4411663" y="5707063"/>
          <p14:tracePt t="39682" x="4441825" y="5715000"/>
          <p14:tracePt t="39699" x="4487863" y="5715000"/>
          <p14:tracePt t="39703" x="4503738" y="5715000"/>
          <p14:tracePt t="39716" x="4525963" y="5715000"/>
          <p14:tracePt t="39732" x="4549775" y="5722938"/>
          <p14:tracePt t="39749" x="4556125" y="5722938"/>
          <p14:tracePt t="39833" x="4564063" y="5722938"/>
          <p14:tracePt t="39856" x="4587875" y="5722938"/>
          <p14:tracePt t="39864" x="4610100" y="5722938"/>
          <p14:tracePt t="39871" x="4625975" y="5722938"/>
          <p14:tracePt t="39882" x="4640263" y="5722938"/>
          <p14:tracePt t="39899" x="4686300" y="5722938"/>
          <p14:tracePt t="39915" x="4746625" y="5722938"/>
          <p14:tracePt t="39932" x="4822825" y="5722938"/>
          <p14:tracePt t="39949" x="4906963" y="5722938"/>
          <p14:tracePt t="39965" x="4968875" y="5722938"/>
          <p14:tracePt t="39982" x="5045075" y="5730875"/>
          <p14:tracePt t="39999" x="5181600" y="5730875"/>
          <p14:tracePt t="40015" x="5249863" y="5730875"/>
          <p14:tracePt t="40033" x="5311775" y="5730875"/>
          <p14:tracePt t="40049" x="5341938" y="5730875"/>
          <p14:tracePt t="40065" x="5356225" y="5730875"/>
          <p14:tracePt t="40099" x="5364163" y="5730875"/>
          <p14:tracePt t="40115" x="5387975" y="5730875"/>
          <p14:tracePt t="40132" x="5410200" y="5730875"/>
          <p14:tracePt t="40149" x="5432425" y="5730875"/>
          <p14:tracePt t="40165" x="5456238" y="5737225"/>
          <p14:tracePt t="40182" x="5502275" y="5737225"/>
          <p14:tracePt t="40198" x="5570538" y="5737225"/>
          <p14:tracePt t="40215" x="5600700" y="5730875"/>
          <p14:tracePt t="40232" x="5622925" y="5730875"/>
          <p14:tracePt t="40248" x="5654675" y="5730875"/>
          <p14:tracePt t="40265" x="5684838" y="5730875"/>
          <p14:tracePt t="40282" x="5730875" y="5730875"/>
          <p14:tracePt t="40299" x="5799138" y="5730875"/>
          <p14:tracePt t="40315" x="5837238" y="5722938"/>
          <p14:tracePt t="40332" x="5867400" y="5722938"/>
          <p14:tracePt t="40392" x="5875338" y="5715000"/>
          <p14:tracePt t="40401" x="5883275" y="5715000"/>
          <p14:tracePt t="40407" x="5897563" y="5715000"/>
          <p14:tracePt t="40425" x="5905500" y="5715000"/>
          <p14:tracePt t="40432" x="5927725" y="5715000"/>
          <p14:tracePt t="40448" x="5943600" y="5715000"/>
          <p14:tracePt t="40465" x="5973763" y="5715000"/>
          <p14:tracePt t="40482" x="6027738" y="5715000"/>
          <p14:tracePt t="40498" x="6126163" y="5707063"/>
          <p14:tracePt t="40516" x="6226175" y="5707063"/>
          <p14:tracePt t="40533" x="6324600" y="5707063"/>
          <p14:tracePt t="40550" x="6416675" y="5692775"/>
          <p14:tracePt t="40565" x="6461125" y="5684838"/>
          <p14:tracePt t="40581" x="6469063" y="5684838"/>
          <p14:tracePt t="40705" x="6484938" y="5684838"/>
          <p14:tracePt t="40712" x="6499225" y="5684838"/>
          <p14:tracePt t="40721" x="6507163" y="5676900"/>
          <p14:tracePt t="40731" x="6523038" y="5676900"/>
          <p14:tracePt t="40748" x="6561138" y="5676900"/>
          <p14:tracePt t="40765" x="6607175" y="5676900"/>
          <p14:tracePt t="40782" x="6629400" y="5668963"/>
          <p14:tracePt t="40799" x="6659563" y="5668963"/>
          <p14:tracePt t="40815" x="6713538" y="5668963"/>
          <p14:tracePt t="40831" x="6743700" y="5668963"/>
          <p14:tracePt t="40848" x="6781800" y="5668963"/>
          <p14:tracePt t="40865" x="6789738" y="5668963"/>
          <p14:tracePt t="40881" x="6797675" y="5668963"/>
          <p14:tracePt t="41159" x="6811963" y="5668963"/>
          <p14:tracePt t="41167" x="6842125" y="5668963"/>
          <p14:tracePt t="41176" x="6873875" y="5668963"/>
          <p14:tracePt t="41183" x="6888163" y="5668963"/>
          <p14:tracePt t="41198" x="6934200" y="5668963"/>
          <p14:tracePt t="41214" x="6994525" y="5661025"/>
          <p14:tracePt t="41231" x="7032625" y="5654675"/>
          <p14:tracePt t="41247" x="7108825" y="5654675"/>
          <p14:tracePt t="41265" x="7192963" y="5654675"/>
          <p14:tracePt t="41281" x="7261225" y="5654675"/>
          <p14:tracePt t="41298" x="7307263" y="5654675"/>
          <p14:tracePt t="41315" x="7315200" y="5654675"/>
          <p14:tracePt t="41331" x="7323138" y="5654675"/>
          <p14:tracePt t="41348" x="7331075" y="5654675"/>
          <p14:tracePt t="41382" x="7337425" y="5654675"/>
          <p14:tracePt t="41398" x="7353300" y="5654675"/>
          <p14:tracePt t="42176" x="7391400" y="5654675"/>
          <p14:tracePt t="42184" x="7429500" y="5654675"/>
          <p14:tracePt t="42197" x="7475538" y="5654675"/>
          <p14:tracePt t="42214" x="7581900" y="5654675"/>
          <p14:tracePt t="42230" x="7750175" y="5668963"/>
          <p14:tracePt t="42247" x="7978775" y="5699125"/>
          <p14:tracePt t="42319" x="7985125" y="5707063"/>
          <p14:tracePt t="43672" x="7978775" y="5707063"/>
          <p14:tracePt t="43689" x="7962900" y="5692775"/>
          <p14:tracePt t="43696" x="7947025" y="5692775"/>
          <p14:tracePt t="43705" x="7940675" y="5692775"/>
          <p14:tracePt t="43721" x="7932738" y="5692775"/>
          <p14:tracePt t="43770" x="7916863" y="5692775"/>
          <p14:tracePt t="43785" x="7902575" y="5692775"/>
          <p14:tracePt t="43791" x="7886700" y="5692775"/>
          <p14:tracePt t="43800" x="7870825" y="5692775"/>
          <p14:tracePt t="43816" x="7856538" y="5692775"/>
          <p14:tracePt t="43829" x="7848600" y="5692775"/>
          <p14:tracePt t="43846" x="7840663" y="5692775"/>
          <p14:tracePt t="43863" x="7826375" y="5684838"/>
          <p14:tracePt t="43879" x="7810500" y="5684838"/>
          <p14:tracePt t="43895" x="7726363" y="5684838"/>
          <p14:tracePt t="43912" x="7497763" y="5661025"/>
          <p14:tracePt t="43929" x="7323138" y="5654675"/>
          <p14:tracePt t="43945" x="7064375" y="5646738"/>
          <p14:tracePt t="43962" x="6773863" y="5646738"/>
          <p14:tracePt t="43979" x="6545263" y="5646738"/>
          <p14:tracePt t="43995" x="6346825" y="5661025"/>
          <p14:tracePt t="44012" x="6118225" y="5715000"/>
          <p14:tracePt t="44029" x="5829300" y="5783263"/>
          <p14:tracePt t="44045" x="5540375" y="5821363"/>
          <p14:tracePt t="44062" x="5135563" y="5859463"/>
          <p14:tracePt t="44078" x="4632325" y="5943600"/>
          <p14:tracePt t="44095" x="4511675" y="5973763"/>
          <p14:tracePt t="44112" x="4267200" y="6049963"/>
          <p14:tracePt t="44128" x="4144963" y="6080125"/>
          <p14:tracePt t="44145" x="4016375" y="6118225"/>
          <p14:tracePt t="44162" x="3894138" y="6142038"/>
          <p14:tracePt t="44178" x="3749675" y="6149975"/>
          <p14:tracePt t="44195" x="3573463" y="6149975"/>
          <p14:tracePt t="44199" x="3513138" y="6156325"/>
          <p14:tracePt t="44212" x="3451225" y="6164263"/>
          <p14:tracePt t="44228" x="3368675" y="6188075"/>
          <p14:tracePt t="44245" x="3344863" y="6188075"/>
          <p14:tracePt t="44262" x="3330575" y="6202363"/>
          <p14:tracePt t="44279" x="3314700" y="6202363"/>
          <p14:tracePt t="44295" x="3292475" y="6218238"/>
          <p14:tracePt t="44312" x="3246438" y="6232525"/>
          <p14:tracePt t="44328" x="3222625" y="6240463"/>
          <p14:tracePt t="44593" x="3230563" y="6226175"/>
          <p14:tracePt t="44600" x="3238500" y="6226175"/>
          <p14:tracePt t="44612" x="3246438" y="6218238"/>
          <p14:tracePt t="44629" x="3268663" y="6210300"/>
          <p14:tracePt t="44645" x="3306763" y="6194425"/>
          <p14:tracePt t="44661" x="3344863" y="6194425"/>
          <p14:tracePt t="44678" x="3390900" y="6188075"/>
          <p14:tracePt t="44695" x="3429000" y="6188075"/>
          <p14:tracePt t="44697" x="3459163" y="6180138"/>
          <p14:tracePt t="44711" x="3505200" y="6180138"/>
          <p14:tracePt t="44728" x="3543300" y="6180138"/>
          <p14:tracePt t="44745" x="3581400" y="6180138"/>
          <p14:tracePt t="44761" x="3611563" y="6180138"/>
          <p14:tracePt t="44778" x="3649663" y="6180138"/>
          <p14:tracePt t="44795" x="3703638" y="6164263"/>
          <p14:tracePt t="44811" x="3756025" y="6164263"/>
          <p14:tracePt t="44828" x="3810000" y="6149975"/>
          <p14:tracePt t="44845" x="3840163" y="6142038"/>
          <p14:tracePt t="44862" x="3856038" y="6142038"/>
          <p14:tracePt t="44895" x="3870325" y="6142038"/>
          <p14:tracePt t="44911" x="3878263" y="6142038"/>
          <p14:tracePt t="45450" x="3908425" y="6134100"/>
          <p14:tracePt t="45456" x="3932238" y="6134100"/>
          <p14:tracePt t="45464" x="3992563" y="6134100"/>
          <p14:tracePt t="45477" x="4068763" y="6134100"/>
          <p14:tracePt t="45495" x="4206875" y="6134100"/>
          <p14:tracePt t="45511" x="4389438" y="6134100"/>
          <p14:tracePt t="45527" x="4594225" y="6156325"/>
          <p14:tracePt t="45545" x="4625975" y="6164263"/>
          <p14:tracePt t="45848" x="4632325" y="6164263"/>
          <p14:tracePt t="45872" x="4640263" y="6164263"/>
          <p14:tracePt t="45880" x="4648200" y="6164263"/>
          <p14:tracePt t="45894" x="4664075" y="6164263"/>
          <p14:tracePt t="45911" x="4694238" y="6164263"/>
          <p14:tracePt t="45927" x="4740275" y="6164263"/>
          <p14:tracePt t="45944" x="4770438" y="6164263"/>
          <p14:tracePt t="45960" x="4808538" y="6164263"/>
          <p14:tracePt t="45977" x="4854575" y="6156325"/>
          <p14:tracePt t="45994" x="4899025" y="6156325"/>
          <p14:tracePt t="46011" x="4975225" y="6156325"/>
          <p14:tracePt t="46027" x="5029200" y="6156325"/>
          <p14:tracePt t="46044" x="5121275" y="6156325"/>
          <p14:tracePt t="46060" x="5165725" y="6156325"/>
          <p14:tracePt t="46077" x="5189538" y="6156325"/>
          <p14:tracePt t="46094" x="5197475" y="6156325"/>
          <p14:tracePt t="61624" x="0" y="0"/>
        </p14:tracePtLst>
      </p14:laserTraceLst>
    </p:ext>
  </p:extLst>
</p:sld>
</file>

<file path=ppt/theme/theme1.xml><?xml version="1.0" encoding="utf-8"?>
<a:theme xmlns:a="http://schemas.openxmlformats.org/drawingml/2006/main" name="Profile">
  <a:themeElements>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fontScheme name="Profile">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Verdana"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Verdana" pitchFamily="34" charset="0"/>
            <a:ea typeface="宋体" pitchFamily="2" charset="-122"/>
          </a:defRPr>
        </a:defPPr>
      </a:lstStyle>
    </a:lnDef>
  </a:objectDefaults>
  <a:extraClrSchemeLst>
    <a:extraClrScheme>
      <a:clrScheme name="Profile 1">
        <a:dk1>
          <a:srgbClr val="A50021"/>
        </a:dk1>
        <a:lt1>
          <a:srgbClr val="FFFFFF"/>
        </a:lt1>
        <a:dk2>
          <a:srgbClr val="800000"/>
        </a:dk2>
        <a:lt2>
          <a:srgbClr val="FFFFFF"/>
        </a:lt2>
        <a:accent1>
          <a:srgbClr val="FF9900"/>
        </a:accent1>
        <a:accent2>
          <a:srgbClr val="FF3300"/>
        </a:accent2>
        <a:accent3>
          <a:srgbClr val="C0AAAA"/>
        </a:accent3>
        <a:accent4>
          <a:srgbClr val="DADADA"/>
        </a:accent4>
        <a:accent5>
          <a:srgbClr val="FFCAAA"/>
        </a:accent5>
        <a:accent6>
          <a:srgbClr val="E72D00"/>
        </a:accent6>
        <a:hlink>
          <a:srgbClr val="FFFFCC"/>
        </a:hlink>
        <a:folHlink>
          <a:srgbClr val="FFCC99"/>
        </a:folHlink>
      </a:clrScheme>
      <a:clrMap bg1="dk2" tx1="lt1" bg2="dk1" tx2="lt2" accent1="accent1" accent2="accent2" accent3="accent3" accent4="accent4" accent5="accent5" accent6="accent6" hlink="hlink" folHlink="folHlink"/>
    </a:extraClrScheme>
    <a:extraClrScheme>
      <a:clrScheme name="Profile 2">
        <a:dk1>
          <a:srgbClr val="3C001E"/>
        </a:dk1>
        <a:lt1>
          <a:srgbClr val="FFFFFF"/>
        </a:lt1>
        <a:dk2>
          <a:srgbClr val="51072E"/>
        </a:dk2>
        <a:lt2>
          <a:srgbClr val="FFFFFF"/>
        </a:lt2>
        <a:accent1>
          <a:srgbClr val="89A38F"/>
        </a:accent1>
        <a:accent2>
          <a:srgbClr val="666699"/>
        </a:accent2>
        <a:accent3>
          <a:srgbClr val="B3AAAD"/>
        </a:accent3>
        <a:accent4>
          <a:srgbClr val="DADADA"/>
        </a:accent4>
        <a:accent5>
          <a:srgbClr val="C4CEC6"/>
        </a:accent5>
        <a:accent6>
          <a:srgbClr val="5C5C8A"/>
        </a:accent6>
        <a:hlink>
          <a:srgbClr val="808000"/>
        </a:hlink>
        <a:folHlink>
          <a:srgbClr val="666633"/>
        </a:folHlink>
      </a:clrScheme>
      <a:clrMap bg1="dk2" tx1="lt1" bg2="dk1" tx2="lt2" accent1="accent1" accent2="accent2" accent3="accent3" accent4="accent4" accent5="accent5" accent6="accent6" hlink="hlink" folHlink="folHlink"/>
    </a:extraClrScheme>
    <a:extraClrScheme>
      <a:clrScheme name="Profile 3">
        <a:dk1>
          <a:srgbClr val="333333"/>
        </a:dk1>
        <a:lt1>
          <a:srgbClr val="FFFFFF"/>
        </a:lt1>
        <a:dk2>
          <a:srgbClr val="000000"/>
        </a:dk2>
        <a:lt2>
          <a:srgbClr val="FFFFFF"/>
        </a:lt2>
        <a:accent1>
          <a:srgbClr val="3399FF"/>
        </a:accent1>
        <a:accent2>
          <a:srgbClr val="CC0000"/>
        </a:accent2>
        <a:accent3>
          <a:srgbClr val="AAAAAA"/>
        </a:accent3>
        <a:accent4>
          <a:srgbClr val="DADADA"/>
        </a:accent4>
        <a:accent5>
          <a:srgbClr val="ADCAFF"/>
        </a:accent5>
        <a:accent6>
          <a:srgbClr val="B90000"/>
        </a:accent6>
        <a:hlink>
          <a:srgbClr val="666699"/>
        </a:hlink>
        <a:folHlink>
          <a:srgbClr val="6600CC"/>
        </a:folHlink>
      </a:clrScheme>
      <a:clrMap bg1="dk2" tx1="lt1" bg2="dk1" tx2="lt2" accent1="accent1" accent2="accent2" accent3="accent3" accent4="accent4" accent5="accent5" accent6="accent6" hlink="hlink" folHlink="folHlink"/>
    </a:extraClrScheme>
    <a:extraClrScheme>
      <a:clrScheme name="Profile 4">
        <a:dk1>
          <a:srgbClr val="4B3D1B"/>
        </a:dk1>
        <a:lt1>
          <a:srgbClr val="FFFFFF"/>
        </a:lt1>
        <a:dk2>
          <a:srgbClr val="330000"/>
        </a:dk2>
        <a:lt2>
          <a:srgbClr val="FFFFFF"/>
        </a:lt2>
        <a:accent1>
          <a:srgbClr val="CC9900"/>
        </a:accent1>
        <a:accent2>
          <a:srgbClr val="CC6600"/>
        </a:accent2>
        <a:accent3>
          <a:srgbClr val="ADAAAA"/>
        </a:accent3>
        <a:accent4>
          <a:srgbClr val="DADADA"/>
        </a:accent4>
        <a:accent5>
          <a:srgbClr val="E2CAAA"/>
        </a:accent5>
        <a:accent6>
          <a:srgbClr val="B95C00"/>
        </a:accent6>
        <a:hlink>
          <a:srgbClr val="666699"/>
        </a:hlink>
        <a:folHlink>
          <a:srgbClr val="CCCC00"/>
        </a:folHlink>
      </a:clrScheme>
      <a:clrMap bg1="dk2" tx1="lt1" bg2="dk1" tx2="lt2" accent1="accent1" accent2="accent2" accent3="accent3" accent4="accent4" accent5="accent5" accent6="accent6" hlink="hlink" folHlink="folHlink"/>
    </a:extraClrScheme>
    <a:extraClrScheme>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clrMap bg1="dk2" tx1="lt1" bg2="dk1" tx2="lt2" accent1="accent1" accent2="accent2" accent3="accent3" accent4="accent4" accent5="accent5" accent6="accent6" hlink="hlink" folHlink="folHlink"/>
    </a:extraClrScheme>
    <a:extraClrScheme>
      <a:clrScheme name="Profile 6">
        <a:dk1>
          <a:srgbClr val="003366"/>
        </a:dk1>
        <a:lt1>
          <a:srgbClr val="FFFFFF"/>
        </a:lt1>
        <a:dk2>
          <a:srgbClr val="006666"/>
        </a:dk2>
        <a:lt2>
          <a:srgbClr val="FFFFFF"/>
        </a:lt2>
        <a:accent1>
          <a:srgbClr val="6699FF"/>
        </a:accent1>
        <a:accent2>
          <a:srgbClr val="00CCFF"/>
        </a:accent2>
        <a:accent3>
          <a:srgbClr val="AAB8B8"/>
        </a:accent3>
        <a:accent4>
          <a:srgbClr val="DADADA"/>
        </a:accent4>
        <a:accent5>
          <a:srgbClr val="B8CAFF"/>
        </a:accent5>
        <a:accent6>
          <a:srgbClr val="00B9E7"/>
        </a:accent6>
        <a:hlink>
          <a:srgbClr val="FFFFCC"/>
        </a:hlink>
        <a:folHlink>
          <a:srgbClr val="33CCCC"/>
        </a:folHlink>
      </a:clrScheme>
      <a:clrMap bg1="dk2" tx1="lt1" bg2="dk1" tx2="lt2" accent1="accent1" accent2="accent2" accent3="accent3" accent4="accent4" accent5="accent5" accent6="accent6" hlink="hlink" folHlink="folHlink"/>
    </a:extraClrScheme>
    <a:extraClrScheme>
      <a:clrScheme name="Profile 7">
        <a:dk1>
          <a:srgbClr val="000000"/>
        </a:dk1>
        <a:lt1>
          <a:srgbClr val="619CB1"/>
        </a:lt1>
        <a:dk2>
          <a:srgbClr val="FFFFFF"/>
        </a:dk2>
        <a:lt2>
          <a:srgbClr val="4E899E"/>
        </a:lt2>
        <a:accent1>
          <a:srgbClr val="FFCC00"/>
        </a:accent1>
        <a:accent2>
          <a:srgbClr val="B6523E"/>
        </a:accent2>
        <a:accent3>
          <a:srgbClr val="B7CBD5"/>
        </a:accent3>
        <a:accent4>
          <a:srgbClr val="000000"/>
        </a:accent4>
        <a:accent5>
          <a:srgbClr val="FFE2AA"/>
        </a:accent5>
        <a:accent6>
          <a:srgbClr val="A54937"/>
        </a:accent6>
        <a:hlink>
          <a:srgbClr val="99CC00"/>
        </a:hlink>
        <a:folHlink>
          <a:srgbClr val="666699"/>
        </a:folHlink>
      </a:clrScheme>
      <a:clrMap bg1="lt1" tx1="dk1" bg2="lt2" tx2="dk2" accent1="accent1" accent2="accent2" accent3="accent3" accent4="accent4" accent5="accent5" accent6="accent6" hlink="hlink" folHlink="folHlink"/>
    </a:extraClrScheme>
    <a:extraClrScheme>
      <a:clrScheme name="Profile 8">
        <a:dk1>
          <a:srgbClr val="598600"/>
        </a:dk1>
        <a:lt1>
          <a:srgbClr val="FFFFFF"/>
        </a:lt1>
        <a:dk2>
          <a:srgbClr val="336600"/>
        </a:dk2>
        <a:lt2>
          <a:srgbClr val="FFFFFF"/>
        </a:lt2>
        <a:accent1>
          <a:srgbClr val="33CC33"/>
        </a:accent1>
        <a:accent2>
          <a:srgbClr val="99CC00"/>
        </a:accent2>
        <a:accent3>
          <a:srgbClr val="ADB8AA"/>
        </a:accent3>
        <a:accent4>
          <a:srgbClr val="DADADA"/>
        </a:accent4>
        <a:accent5>
          <a:srgbClr val="ADE2AD"/>
        </a:accent5>
        <a:accent6>
          <a:srgbClr val="8AB900"/>
        </a:accent6>
        <a:hlink>
          <a:srgbClr val="FFCC00"/>
        </a:hlink>
        <a:folHlink>
          <a:srgbClr val="FFFF99"/>
        </a:folHlink>
      </a:clrScheme>
      <a:clrMap bg1="dk2" tx1="lt1" bg2="dk1" tx2="lt2" accent1="accent1" accent2="accent2" accent3="accent3" accent4="accent4" accent5="accent5" accent6="accent6" hlink="hlink" folHlink="folHlink"/>
    </a:extraClrScheme>
    <a:extraClrScheme>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Profile</Template>
  <TotalTime>3084</TotalTime>
  <Words>835</Words>
  <Application>Microsoft Office PowerPoint</Application>
  <PresentationFormat>全屏显示(4:3)</PresentationFormat>
  <Paragraphs>98</Paragraphs>
  <Slides>13</Slides>
  <Notes>2</Notes>
  <HiddenSlides>0</HiddenSlides>
  <MMClips>13</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13</vt:i4>
      </vt:variant>
    </vt:vector>
  </HeadingPairs>
  <TitlesOfParts>
    <vt:vector size="24" baseType="lpstr">
      <vt:lpstr>黑体</vt:lpstr>
      <vt:lpstr>楷体</vt:lpstr>
      <vt:lpstr>宋体</vt:lpstr>
      <vt:lpstr>幼圆</vt:lpstr>
      <vt:lpstr>Arial</vt:lpstr>
      <vt:lpstr>Calibri</vt:lpstr>
      <vt:lpstr>Times New Roman</vt:lpstr>
      <vt:lpstr>Verdana</vt:lpstr>
      <vt:lpstr>Wingdings</vt:lpstr>
      <vt:lpstr>Profile</vt:lpstr>
      <vt:lpstr>Office 主题</vt:lpstr>
      <vt:lpstr>单片机原理及应用 Single-chip Microcomputer Principle &amp; Application</vt:lpstr>
      <vt:lpstr>4.2 编程的步骤、方法和技巧</vt:lpstr>
      <vt:lpstr>4.2  编程的步骤、方法和技巧</vt:lpstr>
      <vt:lpstr>4.2  编程的步骤、方法和技巧</vt:lpstr>
      <vt:lpstr>4.2  编程的步骤、方法和技巧</vt:lpstr>
      <vt:lpstr>4.2  编程的步骤、方法和技巧</vt:lpstr>
      <vt:lpstr>4.2  编程的步骤、方法和技巧</vt:lpstr>
      <vt:lpstr>4.2  编程的步骤、方法和技巧</vt:lpstr>
      <vt:lpstr>4.2  编程的步骤、方法和技巧</vt:lpstr>
      <vt:lpstr>4.2  编程的步骤、方法和技巧</vt:lpstr>
      <vt:lpstr>4.2  编程的步骤、方法和技巧</vt:lpstr>
      <vt:lpstr>4.2  编程的步骤、方法和技巧</vt:lpstr>
      <vt:lpstr>4.2  编程的步骤、方法和技巧</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snowyhm</dc:creator>
  <cp:lastModifiedBy>Kun XIA</cp:lastModifiedBy>
  <cp:revision>429</cp:revision>
  <dcterms:created xsi:type="dcterms:W3CDTF">1601-01-01T00:00:00Z</dcterms:created>
  <dcterms:modified xsi:type="dcterms:W3CDTF">2020-02-24T13:06:43Z</dcterms:modified>
</cp:coreProperties>
</file>